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3A2D9-30F9-4E3C-9164-CE623412CF83}" v="44" dt="2025-08-03T14:23:33.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v Niranjan Arunkumar" userId="1310c6b4099a8699" providerId="LiveId" clId="{1883A2D9-30F9-4E3C-9164-CE623412CF83}"/>
    <pc:docChg chg="undo custSel addSld modSld">
      <pc:chgData name="Dev Niranjan Arunkumar" userId="1310c6b4099a8699" providerId="LiveId" clId="{1883A2D9-30F9-4E3C-9164-CE623412CF83}" dt="2025-08-03T14:23:55.245" v="237" actId="6549"/>
      <pc:docMkLst>
        <pc:docMk/>
      </pc:docMkLst>
      <pc:sldChg chg="addSp delSp modSp mod">
        <pc:chgData name="Dev Niranjan Arunkumar" userId="1310c6b4099a8699" providerId="LiveId" clId="{1883A2D9-30F9-4E3C-9164-CE623412CF83}" dt="2025-08-03T14:23:55.245" v="237" actId="6549"/>
        <pc:sldMkLst>
          <pc:docMk/>
          <pc:sldMk cId="2240068217" sldId="256"/>
        </pc:sldMkLst>
        <pc:spChg chg="mod">
          <ac:chgData name="Dev Niranjan Arunkumar" userId="1310c6b4099a8699" providerId="LiveId" clId="{1883A2D9-30F9-4E3C-9164-CE623412CF83}" dt="2025-08-03T14:22:38.787" v="169" actId="1076"/>
          <ac:spMkLst>
            <pc:docMk/>
            <pc:sldMk cId="2240068217" sldId="256"/>
            <ac:spMk id="2" creationId="{56778A05-C5BC-4E26-8751-8BAD60331A0D}"/>
          </ac:spMkLst>
        </pc:spChg>
        <pc:spChg chg="del">
          <ac:chgData name="Dev Niranjan Arunkumar" userId="1310c6b4099a8699" providerId="LiveId" clId="{1883A2D9-30F9-4E3C-9164-CE623412CF83}" dt="2025-08-03T14:19:38.325" v="150"/>
          <ac:spMkLst>
            <pc:docMk/>
            <pc:sldMk cId="2240068217" sldId="256"/>
            <ac:spMk id="3" creationId="{CC43187C-180B-01D5-34C3-008FA521FF86}"/>
          </ac:spMkLst>
        </pc:spChg>
        <pc:spChg chg="add mod">
          <ac:chgData name="Dev Niranjan Arunkumar" userId="1310c6b4099a8699" providerId="LiveId" clId="{1883A2D9-30F9-4E3C-9164-CE623412CF83}" dt="2025-08-03T14:23:05.504" v="172" actId="21"/>
          <ac:spMkLst>
            <pc:docMk/>
            <pc:sldMk cId="2240068217" sldId="256"/>
            <ac:spMk id="4" creationId="{DD37FD35-0500-B4B7-0A7B-32B15ED90C8D}"/>
          </ac:spMkLst>
        </pc:spChg>
        <pc:spChg chg="add mod">
          <ac:chgData name="Dev Niranjan Arunkumar" userId="1310c6b4099a8699" providerId="LiveId" clId="{1883A2D9-30F9-4E3C-9164-CE623412CF83}" dt="2025-08-03T14:23:55.245" v="237" actId="6549"/>
          <ac:spMkLst>
            <pc:docMk/>
            <pc:sldMk cId="2240068217" sldId="256"/>
            <ac:spMk id="5" creationId="{6D3D203B-9CB8-B056-A303-45B8C3A0C897}"/>
          </ac:spMkLst>
        </pc:spChg>
      </pc:sldChg>
      <pc:sldChg chg="addSp modSp mod">
        <pc:chgData name="Dev Niranjan Arunkumar" userId="1310c6b4099a8699" providerId="LiveId" clId="{1883A2D9-30F9-4E3C-9164-CE623412CF83}" dt="2025-08-03T14:21:36.542" v="157"/>
        <pc:sldMkLst>
          <pc:docMk/>
          <pc:sldMk cId="2088863147" sldId="257"/>
        </pc:sldMkLst>
        <pc:spChg chg="mod">
          <ac:chgData name="Dev Niranjan Arunkumar" userId="1310c6b4099a8699" providerId="LiveId" clId="{1883A2D9-30F9-4E3C-9164-CE623412CF83}" dt="2025-08-02T00:48:24.690" v="61" actId="20577"/>
          <ac:spMkLst>
            <pc:docMk/>
            <pc:sldMk cId="2088863147" sldId="257"/>
            <ac:spMk id="2" creationId="{76254B8D-42BC-F02B-5883-018B64E91BF6}"/>
          </ac:spMkLst>
        </pc:spChg>
        <pc:spChg chg="mod">
          <ac:chgData name="Dev Niranjan Arunkumar" userId="1310c6b4099a8699" providerId="LiveId" clId="{1883A2D9-30F9-4E3C-9164-CE623412CF83}" dt="2025-08-03T14:21:35.112" v="156" actId="20577"/>
          <ac:spMkLst>
            <pc:docMk/>
            <pc:sldMk cId="2088863147" sldId="257"/>
            <ac:spMk id="3" creationId="{037E9828-4340-8768-BE85-CBB1BE52DB6F}"/>
          </ac:spMkLst>
        </pc:spChg>
        <pc:spChg chg="add">
          <ac:chgData name="Dev Niranjan Arunkumar" userId="1310c6b4099a8699" providerId="LiveId" clId="{1883A2D9-30F9-4E3C-9164-CE623412CF83}" dt="2025-08-03T14:21:23.860" v="151"/>
          <ac:spMkLst>
            <pc:docMk/>
            <pc:sldMk cId="2088863147" sldId="257"/>
            <ac:spMk id="4" creationId="{AA9E64F1-E41D-20FE-DCC8-CF6DB2CA7557}"/>
          </ac:spMkLst>
        </pc:spChg>
        <pc:spChg chg="add mod">
          <ac:chgData name="Dev Niranjan Arunkumar" userId="1310c6b4099a8699" providerId="LiveId" clId="{1883A2D9-30F9-4E3C-9164-CE623412CF83}" dt="2025-08-03T14:21:31.861" v="154"/>
          <ac:spMkLst>
            <pc:docMk/>
            <pc:sldMk cId="2088863147" sldId="257"/>
            <ac:spMk id="5" creationId="{9F23FDEA-850E-C6AE-49F7-4AE1F942F709}"/>
          </ac:spMkLst>
        </pc:spChg>
        <pc:spChg chg="add">
          <ac:chgData name="Dev Niranjan Arunkumar" userId="1310c6b4099a8699" providerId="LiveId" clId="{1883A2D9-30F9-4E3C-9164-CE623412CF83}" dt="2025-08-03T14:21:36.542" v="157"/>
          <ac:spMkLst>
            <pc:docMk/>
            <pc:sldMk cId="2088863147" sldId="257"/>
            <ac:spMk id="6" creationId="{744E5626-9F5B-8407-F6FF-3CB9F8ECFD1B}"/>
          </ac:spMkLst>
        </pc:spChg>
      </pc:sldChg>
      <pc:sldChg chg="addSp modSp mod">
        <pc:chgData name="Dev Niranjan Arunkumar" userId="1310c6b4099a8699" providerId="LiveId" clId="{1883A2D9-30F9-4E3C-9164-CE623412CF83}" dt="2025-08-03T14:22:18.617" v="165" actId="20577"/>
        <pc:sldMkLst>
          <pc:docMk/>
          <pc:sldMk cId="1628174030" sldId="258"/>
        </pc:sldMkLst>
        <pc:spChg chg="mod">
          <ac:chgData name="Dev Niranjan Arunkumar" userId="1310c6b4099a8699" providerId="LiveId" clId="{1883A2D9-30F9-4E3C-9164-CE623412CF83}" dt="2025-08-03T14:22:01.126" v="160" actId="1076"/>
          <ac:spMkLst>
            <pc:docMk/>
            <pc:sldMk cId="1628174030" sldId="258"/>
            <ac:spMk id="2" creationId="{A9305198-E1EB-F055-4EC2-C43FDAD6CD71}"/>
          </ac:spMkLst>
        </pc:spChg>
        <pc:spChg chg="mod">
          <ac:chgData name="Dev Niranjan Arunkumar" userId="1310c6b4099a8699" providerId="LiveId" clId="{1883A2D9-30F9-4E3C-9164-CE623412CF83}" dt="2025-08-03T14:22:18.617" v="165" actId="20577"/>
          <ac:spMkLst>
            <pc:docMk/>
            <pc:sldMk cId="1628174030" sldId="258"/>
            <ac:spMk id="3" creationId="{B3382F0E-584A-C5D8-CB18-B0DA12B04B93}"/>
          </ac:spMkLst>
        </pc:spChg>
        <pc:spChg chg="add mod">
          <ac:chgData name="Dev Niranjan Arunkumar" userId="1310c6b4099a8699" providerId="LiveId" clId="{1883A2D9-30F9-4E3C-9164-CE623412CF83}" dt="2025-08-03T14:22:01.126" v="160" actId="1076"/>
          <ac:spMkLst>
            <pc:docMk/>
            <pc:sldMk cId="1628174030" sldId="258"/>
            <ac:spMk id="4" creationId="{FC858739-B710-0788-CA1B-B05ACFE4D4F4}"/>
          </ac:spMkLst>
        </pc:spChg>
        <pc:spChg chg="add mod">
          <ac:chgData name="Dev Niranjan Arunkumar" userId="1310c6b4099a8699" providerId="LiveId" clId="{1883A2D9-30F9-4E3C-9164-CE623412CF83}" dt="2025-08-03T14:22:15.066" v="164" actId="1076"/>
          <ac:spMkLst>
            <pc:docMk/>
            <pc:sldMk cId="1628174030" sldId="258"/>
            <ac:spMk id="5" creationId="{A7CBD3A2-5124-7C0E-1D26-B7C7F4DCC1A3}"/>
          </ac:spMkLst>
        </pc:spChg>
      </pc:sldChg>
      <pc:sldChg chg="modSp mod">
        <pc:chgData name="Dev Niranjan Arunkumar" userId="1310c6b4099a8699" providerId="LiveId" clId="{1883A2D9-30F9-4E3C-9164-CE623412CF83}" dt="2025-08-02T00:46:48.558" v="49" actId="27636"/>
        <pc:sldMkLst>
          <pc:docMk/>
          <pc:sldMk cId="1826035349" sldId="259"/>
        </pc:sldMkLst>
        <pc:spChg chg="mod">
          <ac:chgData name="Dev Niranjan Arunkumar" userId="1310c6b4099a8699" providerId="LiveId" clId="{1883A2D9-30F9-4E3C-9164-CE623412CF83}" dt="2025-08-02T00:46:48.558" v="49" actId="27636"/>
          <ac:spMkLst>
            <pc:docMk/>
            <pc:sldMk cId="1826035349" sldId="259"/>
            <ac:spMk id="3" creationId="{394E0331-52CC-20A9-FEAA-1CDE75EE5481}"/>
          </ac:spMkLst>
        </pc:spChg>
      </pc:sldChg>
      <pc:sldChg chg="modSp mod">
        <pc:chgData name="Dev Niranjan Arunkumar" userId="1310c6b4099a8699" providerId="LiveId" clId="{1883A2D9-30F9-4E3C-9164-CE623412CF83}" dt="2025-08-02T00:46:37.272" v="47" actId="255"/>
        <pc:sldMkLst>
          <pc:docMk/>
          <pc:sldMk cId="3558005994" sldId="260"/>
        </pc:sldMkLst>
        <pc:spChg chg="mod">
          <ac:chgData name="Dev Niranjan Arunkumar" userId="1310c6b4099a8699" providerId="LiveId" clId="{1883A2D9-30F9-4E3C-9164-CE623412CF83}" dt="2025-08-02T00:46:37.272" v="47" actId="255"/>
          <ac:spMkLst>
            <pc:docMk/>
            <pc:sldMk cId="3558005994" sldId="260"/>
            <ac:spMk id="3" creationId="{52F2A473-89C4-250C-E677-E9386A8A7257}"/>
          </ac:spMkLst>
        </pc:spChg>
      </pc:sldChg>
      <pc:sldChg chg="modSp mod">
        <pc:chgData name="Dev Niranjan Arunkumar" userId="1310c6b4099a8699" providerId="LiveId" clId="{1883A2D9-30F9-4E3C-9164-CE623412CF83}" dt="2025-08-02T00:46:16.061" v="46" actId="27636"/>
        <pc:sldMkLst>
          <pc:docMk/>
          <pc:sldMk cId="1587953264" sldId="261"/>
        </pc:sldMkLst>
        <pc:spChg chg="mod">
          <ac:chgData name="Dev Niranjan Arunkumar" userId="1310c6b4099a8699" providerId="LiveId" clId="{1883A2D9-30F9-4E3C-9164-CE623412CF83}" dt="2025-08-02T00:41:18.764" v="1" actId="27636"/>
          <ac:spMkLst>
            <pc:docMk/>
            <pc:sldMk cId="1587953264" sldId="261"/>
            <ac:spMk id="2" creationId="{DD2FEC9F-6CAA-AE90-AA32-588CFB634A00}"/>
          </ac:spMkLst>
        </pc:spChg>
        <pc:spChg chg="mod">
          <ac:chgData name="Dev Niranjan Arunkumar" userId="1310c6b4099a8699" providerId="LiveId" clId="{1883A2D9-30F9-4E3C-9164-CE623412CF83}" dt="2025-08-02T00:46:16.061" v="46" actId="27636"/>
          <ac:spMkLst>
            <pc:docMk/>
            <pc:sldMk cId="1587953264" sldId="261"/>
            <ac:spMk id="3" creationId="{7F102792-2DA5-4391-8F84-FCF65F483FC1}"/>
          </ac:spMkLst>
        </pc:spChg>
      </pc:sldChg>
      <pc:sldChg chg="modSp mod">
        <pc:chgData name="Dev Niranjan Arunkumar" userId="1310c6b4099a8699" providerId="LiveId" clId="{1883A2D9-30F9-4E3C-9164-CE623412CF83}" dt="2025-08-02T00:46:05.664" v="44" actId="255"/>
        <pc:sldMkLst>
          <pc:docMk/>
          <pc:sldMk cId="1577562851" sldId="262"/>
        </pc:sldMkLst>
        <pc:spChg chg="mod">
          <ac:chgData name="Dev Niranjan Arunkumar" userId="1310c6b4099a8699" providerId="LiveId" clId="{1883A2D9-30F9-4E3C-9164-CE623412CF83}" dt="2025-08-02T00:42:24.406" v="13" actId="27636"/>
          <ac:spMkLst>
            <pc:docMk/>
            <pc:sldMk cId="1577562851" sldId="262"/>
            <ac:spMk id="2" creationId="{5F486DD0-104A-A7AB-E4DA-DEF438FD2831}"/>
          </ac:spMkLst>
        </pc:spChg>
        <pc:spChg chg="mod">
          <ac:chgData name="Dev Niranjan Arunkumar" userId="1310c6b4099a8699" providerId="LiveId" clId="{1883A2D9-30F9-4E3C-9164-CE623412CF83}" dt="2025-08-02T00:46:05.664" v="44" actId="255"/>
          <ac:spMkLst>
            <pc:docMk/>
            <pc:sldMk cId="1577562851" sldId="262"/>
            <ac:spMk id="3" creationId="{955D4A6D-4C3C-D28A-88CA-AFC93848834E}"/>
          </ac:spMkLst>
        </pc:spChg>
      </pc:sldChg>
      <pc:sldChg chg="modSp mod">
        <pc:chgData name="Dev Niranjan Arunkumar" userId="1310c6b4099a8699" providerId="LiveId" clId="{1883A2D9-30F9-4E3C-9164-CE623412CF83}" dt="2025-08-02T00:45:55.520" v="43" actId="255"/>
        <pc:sldMkLst>
          <pc:docMk/>
          <pc:sldMk cId="1064401810" sldId="263"/>
        </pc:sldMkLst>
        <pc:spChg chg="mod">
          <ac:chgData name="Dev Niranjan Arunkumar" userId="1310c6b4099a8699" providerId="LiveId" clId="{1883A2D9-30F9-4E3C-9164-CE623412CF83}" dt="2025-08-02T00:43:52.736" v="29" actId="27636"/>
          <ac:spMkLst>
            <pc:docMk/>
            <pc:sldMk cId="1064401810" sldId="263"/>
            <ac:spMk id="2" creationId="{56ABC1FA-D36F-3973-E8E8-712EC068D3B9}"/>
          </ac:spMkLst>
        </pc:spChg>
        <pc:spChg chg="mod">
          <ac:chgData name="Dev Niranjan Arunkumar" userId="1310c6b4099a8699" providerId="LiveId" clId="{1883A2D9-30F9-4E3C-9164-CE623412CF83}" dt="2025-08-02T00:45:55.520" v="43" actId="255"/>
          <ac:spMkLst>
            <pc:docMk/>
            <pc:sldMk cId="1064401810" sldId="263"/>
            <ac:spMk id="3" creationId="{54C40A49-AC56-BD9F-A988-1726BE9EA4DC}"/>
          </ac:spMkLst>
        </pc:spChg>
      </pc:sldChg>
      <pc:sldChg chg="modSp mod">
        <pc:chgData name="Dev Niranjan Arunkumar" userId="1310c6b4099a8699" providerId="LiveId" clId="{1883A2D9-30F9-4E3C-9164-CE623412CF83}" dt="2025-08-02T00:49:10.063" v="78" actId="14100"/>
        <pc:sldMkLst>
          <pc:docMk/>
          <pc:sldMk cId="92893502" sldId="264"/>
        </pc:sldMkLst>
        <pc:spChg chg="mod">
          <ac:chgData name="Dev Niranjan Arunkumar" userId="1310c6b4099a8699" providerId="LiveId" clId="{1883A2D9-30F9-4E3C-9164-CE623412CF83}" dt="2025-08-02T00:49:04.801" v="77" actId="27636"/>
          <ac:spMkLst>
            <pc:docMk/>
            <pc:sldMk cId="92893502" sldId="264"/>
            <ac:spMk id="2" creationId="{B09910B2-4828-F2D9-AE5F-56262289CAB7}"/>
          </ac:spMkLst>
        </pc:spChg>
        <pc:spChg chg="mod">
          <ac:chgData name="Dev Niranjan Arunkumar" userId="1310c6b4099a8699" providerId="LiveId" clId="{1883A2D9-30F9-4E3C-9164-CE623412CF83}" dt="2025-08-02T00:49:10.063" v="78" actId="14100"/>
          <ac:spMkLst>
            <pc:docMk/>
            <pc:sldMk cId="92893502" sldId="264"/>
            <ac:spMk id="3" creationId="{F88DB664-E262-4582-AB50-9151CD34A92E}"/>
          </ac:spMkLst>
        </pc:spChg>
      </pc:sldChg>
      <pc:sldChg chg="modSp mod">
        <pc:chgData name="Dev Niranjan Arunkumar" userId="1310c6b4099a8699" providerId="LiveId" clId="{1883A2D9-30F9-4E3C-9164-CE623412CF83}" dt="2025-08-02T00:49:59.686" v="95" actId="5793"/>
        <pc:sldMkLst>
          <pc:docMk/>
          <pc:sldMk cId="2606005986" sldId="265"/>
        </pc:sldMkLst>
        <pc:spChg chg="mod">
          <ac:chgData name="Dev Niranjan Arunkumar" userId="1310c6b4099a8699" providerId="LiveId" clId="{1883A2D9-30F9-4E3C-9164-CE623412CF83}" dt="2025-08-02T00:49:29.727" v="81" actId="27636"/>
          <ac:spMkLst>
            <pc:docMk/>
            <pc:sldMk cId="2606005986" sldId="265"/>
            <ac:spMk id="2" creationId="{3B3B728A-B3B7-6E0B-8B82-17927C051EE6}"/>
          </ac:spMkLst>
        </pc:spChg>
        <pc:spChg chg="mod">
          <ac:chgData name="Dev Niranjan Arunkumar" userId="1310c6b4099a8699" providerId="LiveId" clId="{1883A2D9-30F9-4E3C-9164-CE623412CF83}" dt="2025-08-02T00:49:59.686" v="95" actId="5793"/>
          <ac:spMkLst>
            <pc:docMk/>
            <pc:sldMk cId="2606005986" sldId="265"/>
            <ac:spMk id="3" creationId="{359A590D-5F24-D930-21AE-E944A5C1412C}"/>
          </ac:spMkLst>
        </pc:spChg>
      </pc:sldChg>
      <pc:sldChg chg="modSp mod">
        <pc:chgData name="Dev Niranjan Arunkumar" userId="1310c6b4099a8699" providerId="LiveId" clId="{1883A2D9-30F9-4E3C-9164-CE623412CF83}" dt="2025-08-02T00:53:47.047" v="105" actId="5793"/>
        <pc:sldMkLst>
          <pc:docMk/>
          <pc:sldMk cId="3039828940" sldId="266"/>
        </pc:sldMkLst>
        <pc:spChg chg="mod">
          <ac:chgData name="Dev Niranjan Arunkumar" userId="1310c6b4099a8699" providerId="LiveId" clId="{1883A2D9-30F9-4E3C-9164-CE623412CF83}" dt="2025-08-02T00:53:08.287" v="96"/>
          <ac:spMkLst>
            <pc:docMk/>
            <pc:sldMk cId="3039828940" sldId="266"/>
            <ac:spMk id="2" creationId="{EEFFBDA3-58D3-A810-871F-2F4B49ECD277}"/>
          </ac:spMkLst>
        </pc:spChg>
        <pc:spChg chg="mod">
          <ac:chgData name="Dev Niranjan Arunkumar" userId="1310c6b4099a8699" providerId="LiveId" clId="{1883A2D9-30F9-4E3C-9164-CE623412CF83}" dt="2025-08-02T00:53:47.047" v="105" actId="5793"/>
          <ac:spMkLst>
            <pc:docMk/>
            <pc:sldMk cId="3039828940" sldId="266"/>
            <ac:spMk id="3" creationId="{785FC613-0507-95D5-9EA7-56102DB5E5CE}"/>
          </ac:spMkLst>
        </pc:spChg>
      </pc:sldChg>
      <pc:sldChg chg="modSp mod">
        <pc:chgData name="Dev Niranjan Arunkumar" userId="1310c6b4099a8699" providerId="LiveId" clId="{1883A2D9-30F9-4E3C-9164-CE623412CF83}" dt="2025-08-02T00:54:53.923" v="117" actId="5793"/>
        <pc:sldMkLst>
          <pc:docMk/>
          <pc:sldMk cId="2024420887" sldId="267"/>
        </pc:sldMkLst>
        <pc:spChg chg="mod">
          <ac:chgData name="Dev Niranjan Arunkumar" userId="1310c6b4099a8699" providerId="LiveId" clId="{1883A2D9-30F9-4E3C-9164-CE623412CF83}" dt="2025-08-02T00:54:11.201" v="108" actId="27636"/>
          <ac:spMkLst>
            <pc:docMk/>
            <pc:sldMk cId="2024420887" sldId="267"/>
            <ac:spMk id="2" creationId="{816A9A5E-367F-8276-5C20-959D72B14726}"/>
          </ac:spMkLst>
        </pc:spChg>
        <pc:spChg chg="mod">
          <ac:chgData name="Dev Niranjan Arunkumar" userId="1310c6b4099a8699" providerId="LiveId" clId="{1883A2D9-30F9-4E3C-9164-CE623412CF83}" dt="2025-08-02T00:54:53.923" v="117" actId="5793"/>
          <ac:spMkLst>
            <pc:docMk/>
            <pc:sldMk cId="2024420887" sldId="267"/>
            <ac:spMk id="3" creationId="{353C3603-CD4C-3D9E-0D33-171D75E1CE07}"/>
          </ac:spMkLst>
        </pc:spChg>
      </pc:sldChg>
      <pc:sldChg chg="modSp mod">
        <pc:chgData name="Dev Niranjan Arunkumar" userId="1310c6b4099a8699" providerId="LiveId" clId="{1883A2D9-30F9-4E3C-9164-CE623412CF83}" dt="2025-08-02T00:56:13.690" v="130" actId="5793"/>
        <pc:sldMkLst>
          <pc:docMk/>
          <pc:sldMk cId="4086865886" sldId="268"/>
        </pc:sldMkLst>
        <pc:spChg chg="mod">
          <ac:chgData name="Dev Niranjan Arunkumar" userId="1310c6b4099a8699" providerId="LiveId" clId="{1883A2D9-30F9-4E3C-9164-CE623412CF83}" dt="2025-08-02T00:55:20.249" v="120" actId="27636"/>
          <ac:spMkLst>
            <pc:docMk/>
            <pc:sldMk cId="4086865886" sldId="268"/>
            <ac:spMk id="2" creationId="{9FC82EC7-6D0D-93A2-5000-8D9D40DE8C70}"/>
          </ac:spMkLst>
        </pc:spChg>
        <pc:spChg chg="mod">
          <ac:chgData name="Dev Niranjan Arunkumar" userId="1310c6b4099a8699" providerId="LiveId" clId="{1883A2D9-30F9-4E3C-9164-CE623412CF83}" dt="2025-08-02T00:56:13.690" v="130" actId="5793"/>
          <ac:spMkLst>
            <pc:docMk/>
            <pc:sldMk cId="4086865886" sldId="268"/>
            <ac:spMk id="3" creationId="{CD889BF8-FF52-3B58-7022-FBA3B6FAEFA7}"/>
          </ac:spMkLst>
        </pc:spChg>
      </pc:sldChg>
      <pc:sldChg chg="modSp mod">
        <pc:chgData name="Dev Niranjan Arunkumar" userId="1310c6b4099a8699" providerId="LiveId" clId="{1883A2D9-30F9-4E3C-9164-CE623412CF83}" dt="2025-08-02T00:58:13.091" v="141" actId="14100"/>
        <pc:sldMkLst>
          <pc:docMk/>
          <pc:sldMk cId="1386044570" sldId="269"/>
        </pc:sldMkLst>
        <pc:spChg chg="mod">
          <ac:chgData name="Dev Niranjan Arunkumar" userId="1310c6b4099a8699" providerId="LiveId" clId="{1883A2D9-30F9-4E3C-9164-CE623412CF83}" dt="2025-08-02T00:58:09.810" v="140" actId="27636"/>
          <ac:spMkLst>
            <pc:docMk/>
            <pc:sldMk cId="1386044570" sldId="269"/>
            <ac:spMk id="2" creationId="{A2142AE0-347C-B5BE-EDDC-C7595B00F848}"/>
          </ac:spMkLst>
        </pc:spChg>
        <pc:spChg chg="mod">
          <ac:chgData name="Dev Niranjan Arunkumar" userId="1310c6b4099a8699" providerId="LiveId" clId="{1883A2D9-30F9-4E3C-9164-CE623412CF83}" dt="2025-08-02T00:58:13.091" v="141" actId="14100"/>
          <ac:spMkLst>
            <pc:docMk/>
            <pc:sldMk cId="1386044570" sldId="269"/>
            <ac:spMk id="3" creationId="{A49B5F96-6F2F-90F9-5211-7A29EA223C4C}"/>
          </ac:spMkLst>
        </pc:spChg>
      </pc:sldChg>
      <pc:sldChg chg="modSp mod">
        <pc:chgData name="Dev Niranjan Arunkumar" userId="1310c6b4099a8699" providerId="LiveId" clId="{1883A2D9-30F9-4E3C-9164-CE623412CF83}" dt="2025-08-02T00:47:34.924" v="57" actId="113"/>
        <pc:sldMkLst>
          <pc:docMk/>
          <pc:sldMk cId="1783169785" sldId="270"/>
        </pc:sldMkLst>
        <pc:spChg chg="mod">
          <ac:chgData name="Dev Niranjan Arunkumar" userId="1310c6b4099a8699" providerId="LiveId" clId="{1883A2D9-30F9-4E3C-9164-CE623412CF83}" dt="2025-08-02T00:47:34.924" v="57" actId="113"/>
          <ac:spMkLst>
            <pc:docMk/>
            <pc:sldMk cId="1783169785" sldId="270"/>
            <ac:spMk id="3" creationId="{02537761-C635-4C02-C055-95709EDCBDF7}"/>
          </ac:spMkLst>
        </pc:spChg>
      </pc:sldChg>
      <pc:sldChg chg="modSp new mod">
        <pc:chgData name="Dev Niranjan Arunkumar" userId="1310c6b4099a8699" providerId="LiveId" clId="{1883A2D9-30F9-4E3C-9164-CE623412CF83}" dt="2025-08-02T00:59:48.940" v="149" actId="6549"/>
        <pc:sldMkLst>
          <pc:docMk/>
          <pc:sldMk cId="4246548670" sldId="271"/>
        </pc:sldMkLst>
        <pc:spChg chg="mod">
          <ac:chgData name="Dev Niranjan Arunkumar" userId="1310c6b4099a8699" providerId="LiveId" clId="{1883A2D9-30F9-4E3C-9164-CE623412CF83}" dt="2025-08-02T00:58:38.552" v="145" actId="27636"/>
          <ac:spMkLst>
            <pc:docMk/>
            <pc:sldMk cId="4246548670" sldId="271"/>
            <ac:spMk id="2" creationId="{BF2536B3-7EAC-0905-1004-219929AF2289}"/>
          </ac:spMkLst>
        </pc:spChg>
        <pc:spChg chg="mod">
          <ac:chgData name="Dev Niranjan Arunkumar" userId="1310c6b4099a8699" providerId="LiveId" clId="{1883A2D9-30F9-4E3C-9164-CE623412CF83}" dt="2025-08-02T00:59:48.940" v="149" actId="6549"/>
          <ac:spMkLst>
            <pc:docMk/>
            <pc:sldMk cId="4246548670" sldId="271"/>
            <ac:spMk id="3" creationId="{C7CA35D1-07EE-09D7-DB34-938676492397}"/>
          </ac:spMkLst>
        </pc:spChg>
      </pc:sldChg>
      <pc:sldChg chg="addSp delSp modSp new mod">
        <pc:chgData name="Dev Niranjan Arunkumar" userId="1310c6b4099a8699" providerId="LiveId" clId="{1883A2D9-30F9-4E3C-9164-CE623412CF83}" dt="2025-08-03T14:23:47.651" v="236" actId="20577"/>
        <pc:sldMkLst>
          <pc:docMk/>
          <pc:sldMk cId="176374997" sldId="272"/>
        </pc:sldMkLst>
        <pc:spChg chg="del">
          <ac:chgData name="Dev Niranjan Arunkumar" userId="1310c6b4099a8699" providerId="LiveId" clId="{1883A2D9-30F9-4E3C-9164-CE623412CF83}" dt="2025-08-03T14:22:48.760" v="170"/>
          <ac:spMkLst>
            <pc:docMk/>
            <pc:sldMk cId="176374997" sldId="272"/>
            <ac:spMk id="2" creationId="{27F83479-6D2A-A1D5-6899-C9D349698843}"/>
          </ac:spMkLst>
        </pc:spChg>
        <pc:spChg chg="mod">
          <ac:chgData name="Dev Niranjan Arunkumar" userId="1310c6b4099a8699" providerId="LiveId" clId="{1883A2D9-30F9-4E3C-9164-CE623412CF83}" dt="2025-08-03T14:23:33.571" v="176"/>
          <ac:spMkLst>
            <pc:docMk/>
            <pc:sldMk cId="176374997" sldId="272"/>
            <ac:spMk id="3" creationId="{F22C1EF8-246B-ABBD-E1EB-F0D1C3301A72}"/>
          </ac:spMkLst>
        </pc:spChg>
        <pc:spChg chg="add mod">
          <ac:chgData name="Dev Niranjan Arunkumar" userId="1310c6b4099a8699" providerId="LiveId" clId="{1883A2D9-30F9-4E3C-9164-CE623412CF83}" dt="2025-08-03T14:23:47.651" v="236" actId="20577"/>
          <ac:spMkLst>
            <pc:docMk/>
            <pc:sldMk cId="176374997" sldId="272"/>
            <ac:spMk id="4" creationId="{BD10C09B-503F-85AA-2AAA-77561AE448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62527-D69A-7597-C98D-864F15EE60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C7E4015-CBA0-27C3-317E-242C96787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22AA54D-981A-4720-505F-741888DB072F}"/>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1F245A27-2104-7DE4-4E56-48CF762F0A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79DF81-B52A-C6CA-FC12-6437674C0521}"/>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9943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70D66-448D-B7C8-0585-C60AC5E832D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52EC2A6-B7B5-3AA9-BBBA-28E51EC819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E7956E-E176-B393-5BA5-BFA423B24125}"/>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7C8750FF-32EB-6184-4515-CD07AA490B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5D44CF-3478-80DA-D35F-BA3B738C8E72}"/>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34641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1D01F2-16BC-195F-278A-8D7D53AE8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F60B4DD-A92C-9736-584A-877AF2FA8C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D7CB3B-2157-E851-DF60-039D1B1888A0}"/>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EC5FB26C-EB65-8426-8F1A-47000B7FB9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F9B476-1E29-4D12-8367-16767BBCD046}"/>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510208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58A8-1A76-F76D-6ABA-030C6C6AC7C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2ADD9E1-BA9A-E919-8420-1603E4EADB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ADF779C-F28B-CFEB-3F54-9AD4B35FB8D5}"/>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0A16025A-9088-83AF-F468-64C2951A4B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6B6332E-12EA-96BB-4DA7-5B0112281CB3}"/>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3198134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6F95E-D7F1-AAA8-10CA-E9C5DAE64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B5478EB-9ECE-C940-A823-9C41C52400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03C5BD-A810-AACB-C00C-6287F3A7B0F0}"/>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A2B09B8F-F728-CF00-5043-DBCDDB49CE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3CF9A6-BE18-A3C3-9F13-956B3EA5B690}"/>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336728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3AD5-FB1C-937C-2184-84B35D9F98B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741963C-A424-2BE7-A87F-1A283AFE1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7DC2B13-87C7-1F06-E80A-162E3D4636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28E6C3D-EFE0-970B-5706-A85023A26AAB}"/>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6" name="Footer Placeholder 5">
            <a:extLst>
              <a:ext uri="{FF2B5EF4-FFF2-40B4-BE49-F238E27FC236}">
                <a16:creationId xmlns:a16="http://schemas.microsoft.com/office/drawing/2014/main" id="{0CE4FDCE-EF1A-2DEB-0332-B17938D0E23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D67CC4-07F2-345D-F656-D58F8DF893AE}"/>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425357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E1A21-58A9-F4F9-E5C9-E2C6D1A2A65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35A5BF5-9B74-5237-1ED2-9C91BB58B9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3B8225-1253-AFC8-DC04-5D47D1AD03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59CDB9D-496D-54E9-7AB1-536892E567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53363E-BF32-A3D0-696D-EB659918C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BE3767C-B3F0-E62D-3DF2-9171E9A0017A}"/>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8" name="Footer Placeholder 7">
            <a:extLst>
              <a:ext uri="{FF2B5EF4-FFF2-40B4-BE49-F238E27FC236}">
                <a16:creationId xmlns:a16="http://schemas.microsoft.com/office/drawing/2014/main" id="{E0E5AE58-C85E-3436-BDF2-3FFFB42FCCD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1A44C5A-6BE4-CB86-B85C-D7B388F6D3D4}"/>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42581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16E21-5C7C-69B4-E70C-330E393654F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CCF554B-4CE7-2431-3D0A-453C9A5EC63A}"/>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4" name="Footer Placeholder 3">
            <a:extLst>
              <a:ext uri="{FF2B5EF4-FFF2-40B4-BE49-F238E27FC236}">
                <a16:creationId xmlns:a16="http://schemas.microsoft.com/office/drawing/2014/main" id="{8881FA68-6789-E445-422A-20683F7C5B8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EDCB109-BE53-7B82-1743-EC109DD538E9}"/>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84453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34E62A-049B-C9E7-BAAC-11C4B5E612BE}"/>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3" name="Footer Placeholder 2">
            <a:extLst>
              <a:ext uri="{FF2B5EF4-FFF2-40B4-BE49-F238E27FC236}">
                <a16:creationId xmlns:a16="http://schemas.microsoft.com/office/drawing/2014/main" id="{25FBD0DC-0A03-8989-9FD4-307B27008F2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FCB54C8-AA3A-9B4B-DE28-5359FF317FC8}"/>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347331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EEC64-EE3A-E18F-DC90-C495CBC01B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D5A4A16-121C-4312-B509-F12CDE7D87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BBD19B0-F7A4-38C3-E29C-7740BBB3E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EF568C-9254-3521-1B6C-B7B88F6465A0}"/>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6" name="Footer Placeholder 5">
            <a:extLst>
              <a:ext uri="{FF2B5EF4-FFF2-40B4-BE49-F238E27FC236}">
                <a16:creationId xmlns:a16="http://schemas.microsoft.com/office/drawing/2014/main" id="{AF2FCFAC-5F56-C144-C78C-DBDCD5B223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C7F5E5-4FB7-633F-39C4-FD1BCF333407}"/>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2338593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EBEB5-F367-83C8-C032-35178C014D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5C18097-D559-1CD6-139B-9312784763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D69C4D4-963E-967C-7151-2E5CA340F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C1B37C-E7E4-B4FC-5E43-722D2CAAD875}"/>
              </a:ext>
            </a:extLst>
          </p:cNvPr>
          <p:cNvSpPr>
            <a:spLocks noGrp="1"/>
          </p:cNvSpPr>
          <p:nvPr>
            <p:ph type="dt" sz="half" idx="10"/>
          </p:nvPr>
        </p:nvSpPr>
        <p:spPr/>
        <p:txBody>
          <a:bodyPr/>
          <a:lstStyle/>
          <a:p>
            <a:fld id="{09B456D6-7501-4C63-A5B7-E3A9309FDD16}" type="datetimeFigureOut">
              <a:rPr lang="en-IN" smtClean="0"/>
              <a:t>03-08-2025</a:t>
            </a:fld>
            <a:endParaRPr lang="en-IN"/>
          </a:p>
        </p:txBody>
      </p:sp>
      <p:sp>
        <p:nvSpPr>
          <p:cNvPr id="6" name="Footer Placeholder 5">
            <a:extLst>
              <a:ext uri="{FF2B5EF4-FFF2-40B4-BE49-F238E27FC236}">
                <a16:creationId xmlns:a16="http://schemas.microsoft.com/office/drawing/2014/main" id="{775BE3C0-E2FB-5798-7ECA-C7ECB3BA310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D95B3E3-364E-D093-9620-B39FF15FB0D5}"/>
              </a:ext>
            </a:extLst>
          </p:cNvPr>
          <p:cNvSpPr>
            <a:spLocks noGrp="1"/>
          </p:cNvSpPr>
          <p:nvPr>
            <p:ph type="sldNum" sz="quarter" idx="12"/>
          </p:nvPr>
        </p:nvSpPr>
        <p:spPr/>
        <p:txBody>
          <a:bodyPr/>
          <a:lstStyle/>
          <a:p>
            <a:fld id="{04AD3580-6C61-4926-8368-B7B49F1BDB36}" type="slidenum">
              <a:rPr lang="en-IN" smtClean="0"/>
              <a:t>‹#›</a:t>
            </a:fld>
            <a:endParaRPr lang="en-IN"/>
          </a:p>
        </p:txBody>
      </p:sp>
    </p:spTree>
    <p:extLst>
      <p:ext uri="{BB962C8B-B14F-4D97-AF65-F5344CB8AC3E}">
        <p14:creationId xmlns:p14="http://schemas.microsoft.com/office/powerpoint/2010/main" val="210162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3A1A74-CAD9-D75D-4123-FE58A3368B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8FF4977-E569-06AF-DD0F-09F92774F8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19760A-9B7B-7EFD-A9EB-1F2FEE095F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456D6-7501-4C63-A5B7-E3A9309FDD16}" type="datetimeFigureOut">
              <a:rPr lang="en-IN" smtClean="0"/>
              <a:t>03-08-2025</a:t>
            </a:fld>
            <a:endParaRPr lang="en-IN"/>
          </a:p>
        </p:txBody>
      </p:sp>
      <p:sp>
        <p:nvSpPr>
          <p:cNvPr id="5" name="Footer Placeholder 4">
            <a:extLst>
              <a:ext uri="{FF2B5EF4-FFF2-40B4-BE49-F238E27FC236}">
                <a16:creationId xmlns:a16="http://schemas.microsoft.com/office/drawing/2014/main" id="{F877DF4B-B86E-5F4D-429E-FAAF4C513F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4AB7911-C9C6-9838-DCFA-068F196F5C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D3580-6C61-4926-8368-B7B49F1BDB36}" type="slidenum">
              <a:rPr lang="en-IN" smtClean="0"/>
              <a:t>‹#›</a:t>
            </a:fld>
            <a:endParaRPr lang="en-IN"/>
          </a:p>
        </p:txBody>
      </p:sp>
    </p:spTree>
    <p:extLst>
      <p:ext uri="{BB962C8B-B14F-4D97-AF65-F5344CB8AC3E}">
        <p14:creationId xmlns:p14="http://schemas.microsoft.com/office/powerpoint/2010/main" val="1767006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youtu.be/Rr3Ug7kvFlg?si=_vwgIZjqBRyG58z0" TargetMode="External"/><Relationship Id="rId2" Type="http://schemas.openxmlformats.org/officeDocument/2006/relationships/hyperlink" Target="https://youtu.be/vwIdZjjd8fo?si=n3FplNkcTrhmlvZ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78A05-C5BC-4E26-8751-8BAD60331A0D}"/>
              </a:ext>
            </a:extLst>
          </p:cNvPr>
          <p:cNvSpPr>
            <a:spLocks noGrp="1"/>
          </p:cNvSpPr>
          <p:nvPr>
            <p:ph type="ctrTitle"/>
          </p:nvPr>
        </p:nvSpPr>
        <p:spPr>
          <a:xfrm>
            <a:off x="2035277" y="1967937"/>
            <a:ext cx="9144000" cy="2387600"/>
          </a:xfrm>
        </p:spPr>
        <p:txBody>
          <a:bodyPr/>
          <a:lstStyle/>
          <a:p>
            <a:r>
              <a:rPr lang="en-IN" dirty="0"/>
              <a:t>Ch 6 – Part I</a:t>
            </a:r>
            <a:br>
              <a:rPr lang="en-IN" dirty="0"/>
            </a:br>
            <a:endParaRPr lang="en-IN" dirty="0"/>
          </a:p>
        </p:txBody>
      </p:sp>
      <p:sp>
        <p:nvSpPr>
          <p:cNvPr id="4" name="Rectangle 1">
            <a:extLst>
              <a:ext uri="{FF2B5EF4-FFF2-40B4-BE49-F238E27FC236}">
                <a16:creationId xmlns:a16="http://schemas.microsoft.com/office/drawing/2014/main" id="{DD37FD35-0500-B4B7-0A7B-32B15ED90C8D}"/>
              </a:ext>
            </a:extLst>
          </p:cNvPr>
          <p:cNvSpPr>
            <a:spLocks noGrp="1" noChangeArrowheads="1"/>
          </p:cNvSpPr>
          <p:nvPr>
            <p:ph type="subTitle" idx="1"/>
          </p:nvPr>
        </p:nvSpPr>
        <p:spPr bwMode="auto">
          <a:xfrm>
            <a:off x="1524000" y="3775302"/>
            <a:ext cx="9144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6D3D203B-9CB8-B056-A303-45B8C3A0C897}"/>
              </a:ext>
            </a:extLst>
          </p:cNvPr>
          <p:cNvSpPr>
            <a:spLocks noChangeArrowheads="1"/>
          </p:cNvSpPr>
          <p:nvPr/>
        </p:nvSpPr>
        <p:spPr bwMode="auto">
          <a:xfrm>
            <a:off x="511277" y="660908"/>
            <a:ext cx="12192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40068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910B2-4828-F2D9-AE5F-56262289CAB7}"/>
              </a:ext>
            </a:extLst>
          </p:cNvPr>
          <p:cNvSpPr>
            <a:spLocks noGrp="1"/>
          </p:cNvSpPr>
          <p:nvPr>
            <p:ph type="title"/>
          </p:nvPr>
        </p:nvSpPr>
        <p:spPr>
          <a:xfrm>
            <a:off x="838200" y="365125"/>
            <a:ext cx="10515600" cy="913069"/>
          </a:xfrm>
        </p:spPr>
        <p:txBody>
          <a:bodyPr>
            <a:normAutofit fontScale="90000"/>
          </a:bodyPr>
          <a:lstStyle/>
          <a:p>
            <a:r>
              <a:rPr lang="en-IN" b="1" dirty="0"/>
              <a:t>Magnetic Flux (ΦB)</a:t>
            </a:r>
            <a:r>
              <a:rPr lang="en-IN" dirty="0"/>
              <a:t>:</a:t>
            </a:r>
            <a:br>
              <a:rPr lang="en-IN" dirty="0"/>
            </a:br>
            <a:endParaRPr lang="en-IN" dirty="0"/>
          </a:p>
        </p:txBody>
      </p:sp>
      <p:sp>
        <p:nvSpPr>
          <p:cNvPr id="3" name="Content Placeholder 2">
            <a:extLst>
              <a:ext uri="{FF2B5EF4-FFF2-40B4-BE49-F238E27FC236}">
                <a16:creationId xmlns:a16="http://schemas.microsoft.com/office/drawing/2014/main" id="{F88DB664-E262-4582-AB50-9151CD34A92E}"/>
              </a:ext>
            </a:extLst>
          </p:cNvPr>
          <p:cNvSpPr>
            <a:spLocks noGrp="1"/>
          </p:cNvSpPr>
          <p:nvPr>
            <p:ph idx="1"/>
          </p:nvPr>
        </p:nvSpPr>
        <p:spPr>
          <a:xfrm>
            <a:off x="838200" y="1484671"/>
            <a:ext cx="10515600" cy="4692292"/>
          </a:xfrm>
        </p:spPr>
        <p:txBody>
          <a:bodyPr/>
          <a:lstStyle/>
          <a:p>
            <a:pPr lvl="1"/>
            <a:r>
              <a:rPr lang="en-IN" sz="3200" dirty="0"/>
              <a:t>The concept of magnetic flux is analogous to electric flux.</a:t>
            </a:r>
          </a:p>
          <a:p>
            <a:pPr marL="457200" lvl="1" indent="0">
              <a:buNone/>
            </a:pPr>
            <a:endParaRPr lang="en-IN" sz="3200" dirty="0"/>
          </a:p>
          <a:p>
            <a:pPr lvl="1"/>
            <a:r>
              <a:rPr lang="en-IN" sz="3200" dirty="0"/>
              <a:t>It is defined as the </a:t>
            </a:r>
            <a:r>
              <a:rPr lang="en-IN" sz="3200" b="1" dirty="0"/>
              <a:t>total number of magnetic field lines passing through a surface perpendicular to it</a:t>
            </a:r>
            <a:r>
              <a:rPr lang="en-IN" sz="3200" dirty="0"/>
              <a:t>.</a:t>
            </a:r>
          </a:p>
          <a:p>
            <a:pPr marL="457200" lvl="1" indent="0">
              <a:buNone/>
            </a:pPr>
            <a:endParaRPr lang="en-IN" sz="3200" dirty="0"/>
          </a:p>
          <a:p>
            <a:pPr lvl="1"/>
            <a:r>
              <a:rPr lang="en-IN" sz="3200" dirty="0"/>
              <a:t>For a uniform magnetic field (B) passing through a plane surface with area (A) where the area vector makes an angle (θ) with the magnetic field, the magnetic flux is given by </a:t>
            </a:r>
            <a:r>
              <a:rPr lang="en-IN" sz="3200" b="1" dirty="0"/>
              <a:t>ΦB = B ⋅ A = BA </a:t>
            </a:r>
            <a:r>
              <a:rPr lang="en-IN" sz="3200" b="1" dirty="0" err="1"/>
              <a:t>cosθ</a:t>
            </a:r>
            <a:r>
              <a:rPr lang="en-IN" sz="3200" dirty="0"/>
              <a:t>.</a:t>
            </a:r>
          </a:p>
          <a:p>
            <a:endParaRPr lang="en-IN" dirty="0"/>
          </a:p>
        </p:txBody>
      </p:sp>
    </p:spTree>
    <p:extLst>
      <p:ext uri="{BB962C8B-B14F-4D97-AF65-F5344CB8AC3E}">
        <p14:creationId xmlns:p14="http://schemas.microsoft.com/office/powerpoint/2010/main" val="92893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728A-B3B7-6E0B-8B82-17927C051EE6}"/>
              </a:ext>
            </a:extLst>
          </p:cNvPr>
          <p:cNvSpPr>
            <a:spLocks noGrp="1"/>
          </p:cNvSpPr>
          <p:nvPr>
            <p:ph type="title"/>
          </p:nvPr>
        </p:nvSpPr>
        <p:spPr>
          <a:xfrm>
            <a:off x="838200" y="365126"/>
            <a:ext cx="10515600" cy="657430"/>
          </a:xfrm>
        </p:spPr>
        <p:txBody>
          <a:bodyPr>
            <a:normAutofit fontScale="90000"/>
          </a:bodyPr>
          <a:lstStyle/>
          <a:p>
            <a:r>
              <a:rPr lang="en-IN" b="1" dirty="0"/>
              <a:t>Magnetic Flux (ΦB)</a:t>
            </a:r>
            <a:r>
              <a:rPr lang="en-IN" dirty="0"/>
              <a:t>:</a:t>
            </a:r>
          </a:p>
        </p:txBody>
      </p:sp>
      <p:sp>
        <p:nvSpPr>
          <p:cNvPr id="3" name="Content Placeholder 2">
            <a:extLst>
              <a:ext uri="{FF2B5EF4-FFF2-40B4-BE49-F238E27FC236}">
                <a16:creationId xmlns:a16="http://schemas.microsoft.com/office/drawing/2014/main" id="{359A590D-5F24-D930-21AE-E944A5C1412C}"/>
              </a:ext>
            </a:extLst>
          </p:cNvPr>
          <p:cNvSpPr>
            <a:spLocks noGrp="1"/>
          </p:cNvSpPr>
          <p:nvPr>
            <p:ph idx="1"/>
          </p:nvPr>
        </p:nvSpPr>
        <p:spPr>
          <a:xfrm>
            <a:off x="838200" y="1022556"/>
            <a:ext cx="10515600" cy="5154407"/>
          </a:xfrm>
        </p:spPr>
        <p:txBody>
          <a:bodyPr/>
          <a:lstStyle/>
          <a:p>
            <a:pPr lvl="1"/>
            <a:r>
              <a:rPr lang="en-IN" sz="3200" dirty="0"/>
              <a:t>magnetic flux is given by </a:t>
            </a:r>
            <a:r>
              <a:rPr lang="en-IN" sz="3200" b="1" dirty="0"/>
              <a:t>ΦB = B ⋅ A = BA </a:t>
            </a:r>
            <a:r>
              <a:rPr lang="en-IN" sz="3200" b="1" dirty="0" err="1"/>
              <a:t>cosθ</a:t>
            </a:r>
            <a:r>
              <a:rPr lang="en-IN" sz="3200" dirty="0"/>
              <a:t>.</a:t>
            </a:r>
          </a:p>
          <a:p>
            <a:pPr marL="457200" lvl="1" indent="0">
              <a:buNone/>
            </a:pPr>
            <a:endParaRPr lang="en-IN" sz="3200" dirty="0"/>
          </a:p>
          <a:p>
            <a:pPr lvl="1"/>
            <a:r>
              <a:rPr lang="en-IN" sz="3200" dirty="0"/>
              <a:t>If the magnetic field is not uniform or the surface is not planar, the total flux is found by summing (integrating) the flux through infinitesimally small surface elements: </a:t>
            </a:r>
          </a:p>
          <a:p>
            <a:pPr marL="457200" lvl="1" indent="0">
              <a:buNone/>
            </a:pPr>
            <a:r>
              <a:rPr lang="en-IN" sz="3200" b="1" dirty="0"/>
              <a:t>   ΦB = ∫ B ⋅ </a:t>
            </a:r>
            <a:r>
              <a:rPr lang="en-IN" sz="3200" b="1" dirty="0" err="1"/>
              <a:t>dA</a:t>
            </a:r>
            <a:r>
              <a:rPr lang="en-IN" sz="3200" dirty="0" err="1"/>
              <a:t>.</a:t>
            </a:r>
            <a:endParaRPr lang="en-IN" sz="3200" dirty="0"/>
          </a:p>
          <a:p>
            <a:pPr marL="457200" lvl="1" indent="0">
              <a:buNone/>
            </a:pPr>
            <a:endParaRPr lang="en-IN" sz="3200" dirty="0"/>
          </a:p>
          <a:p>
            <a:pPr lvl="1"/>
            <a:r>
              <a:rPr lang="en-IN" sz="3200" dirty="0"/>
              <a:t>The </a:t>
            </a:r>
            <a:r>
              <a:rPr lang="en-IN" sz="3200" b="1" dirty="0"/>
              <a:t>unit of magnetic flux</a:t>
            </a:r>
            <a:r>
              <a:rPr lang="en-IN" sz="3200" dirty="0"/>
              <a:t> is Tesla meter squared </a:t>
            </a:r>
          </a:p>
          <a:p>
            <a:pPr marL="457200" lvl="1" indent="0">
              <a:buNone/>
            </a:pPr>
            <a:r>
              <a:rPr lang="en-IN" sz="3200" dirty="0"/>
              <a:t>(Tesla m²), which is also known as </a:t>
            </a:r>
            <a:r>
              <a:rPr lang="en-IN" sz="3200" b="1" dirty="0"/>
              <a:t>Weber (Wb)</a:t>
            </a:r>
            <a:r>
              <a:rPr lang="en-IN" sz="3200" dirty="0"/>
              <a:t>.</a:t>
            </a:r>
          </a:p>
          <a:p>
            <a:endParaRPr lang="en-IN" dirty="0"/>
          </a:p>
        </p:txBody>
      </p:sp>
    </p:spTree>
    <p:extLst>
      <p:ext uri="{BB962C8B-B14F-4D97-AF65-F5344CB8AC3E}">
        <p14:creationId xmlns:p14="http://schemas.microsoft.com/office/powerpoint/2010/main" val="2606005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BDA3-58D3-A810-871F-2F4B49ECD277}"/>
              </a:ext>
            </a:extLst>
          </p:cNvPr>
          <p:cNvSpPr>
            <a:spLocks noGrp="1"/>
          </p:cNvSpPr>
          <p:nvPr>
            <p:ph type="title"/>
          </p:nvPr>
        </p:nvSpPr>
        <p:spPr/>
        <p:txBody>
          <a:bodyPr/>
          <a:lstStyle/>
          <a:p>
            <a:r>
              <a:rPr lang="en-IN" b="1" dirty="0"/>
              <a:t>Faraday's Law of Electromagnetic Induction</a:t>
            </a:r>
            <a:r>
              <a:rPr lang="en-IN" dirty="0"/>
              <a:t>:</a:t>
            </a:r>
            <a:br>
              <a:rPr lang="en-IN" dirty="0"/>
            </a:br>
            <a:endParaRPr lang="en-IN" dirty="0"/>
          </a:p>
        </p:txBody>
      </p:sp>
      <p:sp>
        <p:nvSpPr>
          <p:cNvPr id="3" name="Content Placeholder 2">
            <a:extLst>
              <a:ext uri="{FF2B5EF4-FFF2-40B4-BE49-F238E27FC236}">
                <a16:creationId xmlns:a16="http://schemas.microsoft.com/office/drawing/2014/main" id="{785FC613-0507-95D5-9EA7-56102DB5E5CE}"/>
              </a:ext>
            </a:extLst>
          </p:cNvPr>
          <p:cNvSpPr>
            <a:spLocks noGrp="1"/>
          </p:cNvSpPr>
          <p:nvPr>
            <p:ph idx="1"/>
          </p:nvPr>
        </p:nvSpPr>
        <p:spPr>
          <a:xfrm>
            <a:off x="838200" y="1317523"/>
            <a:ext cx="10515600" cy="4859440"/>
          </a:xfrm>
        </p:spPr>
        <p:txBody>
          <a:bodyPr/>
          <a:lstStyle/>
          <a:p>
            <a:pPr lvl="1"/>
            <a:r>
              <a:rPr lang="en-IN" sz="3200" dirty="0"/>
              <a:t>Based on his experimental observations, Faraday formulated a law stating that the </a:t>
            </a:r>
            <a:r>
              <a:rPr lang="en-IN" sz="3200" b="1" dirty="0"/>
              <a:t>magnitude of EMF induced in a coil is equal to the time rate of change of magnetic flux associated with that coil</a:t>
            </a:r>
            <a:r>
              <a:rPr lang="en-IN" sz="3200" dirty="0"/>
              <a:t>.</a:t>
            </a:r>
          </a:p>
          <a:p>
            <a:pPr marL="457200" lvl="1" indent="0">
              <a:buNone/>
            </a:pPr>
            <a:endParaRPr lang="en-IN" sz="3200" dirty="0"/>
          </a:p>
          <a:p>
            <a:pPr lvl="1"/>
            <a:r>
              <a:rPr lang="en-IN" sz="3200" dirty="0"/>
              <a:t>Mathematically, induced EMF (E) is given by </a:t>
            </a:r>
            <a:r>
              <a:rPr lang="en-IN" sz="3200" b="1" dirty="0"/>
              <a:t>E = - </a:t>
            </a:r>
            <a:r>
              <a:rPr lang="en-IN" sz="3200" b="1" dirty="0" err="1"/>
              <a:t>dΦ</a:t>
            </a:r>
            <a:r>
              <a:rPr lang="en-IN" sz="3200" b="1" dirty="0"/>
              <a:t>/dt</a:t>
            </a:r>
            <a:r>
              <a:rPr lang="en-IN" sz="3200" dirty="0"/>
              <a:t>.</a:t>
            </a:r>
          </a:p>
          <a:p>
            <a:pPr marL="457200" lvl="1" indent="0">
              <a:buNone/>
            </a:pPr>
            <a:endParaRPr lang="en-IN" sz="3200" dirty="0"/>
          </a:p>
          <a:p>
            <a:pPr lvl="1"/>
            <a:r>
              <a:rPr lang="en-IN" sz="3200" dirty="0"/>
              <a:t>If the coil has 'n' number of turns, the induced EMF is </a:t>
            </a:r>
            <a:r>
              <a:rPr lang="en-IN" sz="3200" b="1" dirty="0"/>
              <a:t>E = - n (</a:t>
            </a:r>
            <a:r>
              <a:rPr lang="en-IN" sz="3200" b="1" dirty="0" err="1"/>
              <a:t>dΦ</a:t>
            </a:r>
            <a:r>
              <a:rPr lang="en-IN" sz="3200" b="1" dirty="0"/>
              <a:t>/dt)</a:t>
            </a:r>
            <a:r>
              <a:rPr lang="en-IN" sz="3200" dirty="0"/>
              <a:t>.</a:t>
            </a:r>
          </a:p>
          <a:p>
            <a:pPr lvl="1"/>
            <a:r>
              <a:rPr lang="en-IN" sz="3200" dirty="0"/>
              <a:t>The negative sign is explained by Lenz's Law.</a:t>
            </a:r>
          </a:p>
          <a:p>
            <a:endParaRPr lang="en-IN" dirty="0"/>
          </a:p>
        </p:txBody>
      </p:sp>
    </p:spTree>
    <p:extLst>
      <p:ext uri="{BB962C8B-B14F-4D97-AF65-F5344CB8AC3E}">
        <p14:creationId xmlns:p14="http://schemas.microsoft.com/office/powerpoint/2010/main" val="3039828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A9A5E-367F-8276-5C20-959D72B14726}"/>
              </a:ext>
            </a:extLst>
          </p:cNvPr>
          <p:cNvSpPr>
            <a:spLocks noGrp="1"/>
          </p:cNvSpPr>
          <p:nvPr>
            <p:ph type="title"/>
          </p:nvPr>
        </p:nvSpPr>
        <p:spPr>
          <a:xfrm>
            <a:off x="838200" y="365126"/>
            <a:ext cx="10515600" cy="824578"/>
          </a:xfrm>
        </p:spPr>
        <p:txBody>
          <a:bodyPr>
            <a:normAutofit fontScale="90000"/>
          </a:bodyPr>
          <a:lstStyle/>
          <a:p>
            <a:r>
              <a:rPr lang="en-IN" b="1" dirty="0"/>
              <a:t>Lenz's Law</a:t>
            </a:r>
            <a:r>
              <a:rPr lang="en-IN" dirty="0"/>
              <a:t>:</a:t>
            </a:r>
            <a:br>
              <a:rPr lang="en-IN" dirty="0"/>
            </a:br>
            <a:endParaRPr lang="en-IN" dirty="0"/>
          </a:p>
        </p:txBody>
      </p:sp>
      <p:sp>
        <p:nvSpPr>
          <p:cNvPr id="3" name="Content Placeholder 2">
            <a:extLst>
              <a:ext uri="{FF2B5EF4-FFF2-40B4-BE49-F238E27FC236}">
                <a16:creationId xmlns:a16="http://schemas.microsoft.com/office/drawing/2014/main" id="{353C3603-CD4C-3D9E-0D33-171D75E1CE07}"/>
              </a:ext>
            </a:extLst>
          </p:cNvPr>
          <p:cNvSpPr>
            <a:spLocks noGrp="1"/>
          </p:cNvSpPr>
          <p:nvPr>
            <p:ph idx="1"/>
          </p:nvPr>
        </p:nvSpPr>
        <p:spPr>
          <a:xfrm>
            <a:off x="838200" y="1297858"/>
            <a:ext cx="10515600" cy="4879105"/>
          </a:xfrm>
        </p:spPr>
        <p:txBody>
          <a:bodyPr/>
          <a:lstStyle/>
          <a:p>
            <a:pPr lvl="1"/>
            <a:r>
              <a:rPr lang="en-IN" sz="3200" dirty="0"/>
              <a:t>Lenz's Law states that the </a:t>
            </a:r>
            <a:r>
              <a:rPr lang="en-IN" sz="3200" b="1" dirty="0"/>
              <a:t>polarity of the induced EMF tends to produce a current in such a direction which opposes the change in magnetic flux that produced it</a:t>
            </a:r>
            <a:r>
              <a:rPr lang="en-IN" sz="3200" dirty="0"/>
              <a:t>.</a:t>
            </a:r>
          </a:p>
          <a:p>
            <a:pPr marL="457200" lvl="1" indent="0">
              <a:buNone/>
            </a:pPr>
            <a:endParaRPr lang="en-IN" sz="3200" dirty="0"/>
          </a:p>
          <a:p>
            <a:pPr lvl="1"/>
            <a:r>
              <a:rPr lang="en-IN" sz="3200" dirty="0"/>
              <a:t>This law ensures the </a:t>
            </a:r>
            <a:r>
              <a:rPr lang="en-IN" sz="3200" b="1" dirty="0"/>
              <a:t>conservation of energy</a:t>
            </a:r>
            <a:r>
              <a:rPr lang="en-IN" sz="3200" dirty="0"/>
              <a:t>. If the induced current aided the motion, it would lead to continuous acceleration and energy generation without expenditure, violating the law of conservation of energy.</a:t>
            </a:r>
          </a:p>
          <a:p>
            <a:pPr marL="457200" lvl="1" indent="0">
              <a:buNone/>
            </a:pPr>
            <a:endParaRPr lang="en-IN" sz="3200" dirty="0"/>
          </a:p>
          <a:p>
            <a:pPr lvl="1"/>
            <a:r>
              <a:rPr lang="en-IN" sz="3200" dirty="0"/>
              <a:t>The </a:t>
            </a:r>
            <a:r>
              <a:rPr lang="en-IN" sz="3200" b="1" dirty="0"/>
              <a:t>negative sign in Faraday's Law</a:t>
            </a:r>
            <a:r>
              <a:rPr lang="en-IN" sz="3200" dirty="0"/>
              <a:t> represents Lenz's Law.</a:t>
            </a:r>
          </a:p>
          <a:p>
            <a:endParaRPr lang="en-IN" dirty="0"/>
          </a:p>
        </p:txBody>
      </p:sp>
    </p:spTree>
    <p:extLst>
      <p:ext uri="{BB962C8B-B14F-4D97-AF65-F5344CB8AC3E}">
        <p14:creationId xmlns:p14="http://schemas.microsoft.com/office/powerpoint/2010/main" val="2024420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2EC7-6D0D-93A2-5000-8D9D40DE8C70}"/>
              </a:ext>
            </a:extLst>
          </p:cNvPr>
          <p:cNvSpPr>
            <a:spLocks noGrp="1"/>
          </p:cNvSpPr>
          <p:nvPr>
            <p:ph type="title"/>
          </p:nvPr>
        </p:nvSpPr>
        <p:spPr>
          <a:xfrm>
            <a:off x="838200" y="365125"/>
            <a:ext cx="10515600" cy="922901"/>
          </a:xfrm>
        </p:spPr>
        <p:txBody>
          <a:bodyPr>
            <a:normAutofit fontScale="90000"/>
          </a:bodyPr>
          <a:lstStyle/>
          <a:p>
            <a:r>
              <a:rPr lang="en-IN" b="1" dirty="0"/>
              <a:t>Motional EMF</a:t>
            </a:r>
            <a:r>
              <a:rPr lang="en-IN" dirty="0"/>
              <a:t>:</a:t>
            </a:r>
            <a:br>
              <a:rPr lang="en-IN" dirty="0"/>
            </a:br>
            <a:endParaRPr lang="en-IN" dirty="0"/>
          </a:p>
        </p:txBody>
      </p:sp>
      <p:sp>
        <p:nvSpPr>
          <p:cNvPr id="3" name="Content Placeholder 2">
            <a:extLst>
              <a:ext uri="{FF2B5EF4-FFF2-40B4-BE49-F238E27FC236}">
                <a16:creationId xmlns:a16="http://schemas.microsoft.com/office/drawing/2014/main" id="{CD889BF8-FF52-3B58-7022-FBA3B6FAEFA7}"/>
              </a:ext>
            </a:extLst>
          </p:cNvPr>
          <p:cNvSpPr>
            <a:spLocks noGrp="1"/>
          </p:cNvSpPr>
          <p:nvPr>
            <p:ph idx="1"/>
          </p:nvPr>
        </p:nvSpPr>
        <p:spPr>
          <a:xfrm>
            <a:off x="838200" y="1189703"/>
            <a:ext cx="10515600" cy="4987260"/>
          </a:xfrm>
        </p:spPr>
        <p:txBody>
          <a:bodyPr/>
          <a:lstStyle/>
          <a:p>
            <a:pPr lvl="1"/>
            <a:r>
              <a:rPr lang="en-IN" sz="3200" dirty="0"/>
              <a:t>Motional EMF refers to the EMF induced when the </a:t>
            </a:r>
            <a:r>
              <a:rPr lang="en-IN" sz="3200" b="1" dirty="0"/>
              <a:t>change in flux occurs due to any type of relative motion</a:t>
            </a:r>
            <a:r>
              <a:rPr lang="en-IN" sz="3200" dirty="0"/>
              <a:t>.</a:t>
            </a:r>
          </a:p>
          <a:p>
            <a:pPr marL="457200" lvl="1" indent="0">
              <a:buNone/>
            </a:pPr>
            <a:endParaRPr lang="en-IN" sz="3200" dirty="0"/>
          </a:p>
          <a:p>
            <a:pPr lvl="1"/>
            <a:r>
              <a:rPr lang="en-IN" sz="3200" dirty="0"/>
              <a:t>Consider a conducting wire (PQ) of length (L) moving with velocity (V) perpendicular to a uniform magnetic field (B). As the wire moves, the area of the loop it forms with the U-shaped frame changes, causing the magnetic flux to change.</a:t>
            </a:r>
          </a:p>
          <a:p>
            <a:pPr marL="457200" lvl="1" indent="0">
              <a:buNone/>
            </a:pPr>
            <a:endParaRPr lang="en-IN" sz="3200" dirty="0"/>
          </a:p>
          <a:p>
            <a:pPr lvl="1"/>
            <a:r>
              <a:rPr lang="en-IN" sz="3200" dirty="0"/>
              <a:t>The induced EMF in this case is given by </a:t>
            </a:r>
            <a:r>
              <a:rPr lang="en-IN" sz="3200" b="1" dirty="0"/>
              <a:t>E = </a:t>
            </a:r>
            <a:r>
              <a:rPr lang="en-IN" sz="3200" b="1" dirty="0" err="1"/>
              <a:t>BvL</a:t>
            </a:r>
            <a:r>
              <a:rPr lang="en-IN" sz="3200" dirty="0"/>
              <a:t>.</a:t>
            </a:r>
          </a:p>
          <a:p>
            <a:endParaRPr lang="en-IN" dirty="0"/>
          </a:p>
        </p:txBody>
      </p:sp>
    </p:spTree>
    <p:extLst>
      <p:ext uri="{BB962C8B-B14F-4D97-AF65-F5344CB8AC3E}">
        <p14:creationId xmlns:p14="http://schemas.microsoft.com/office/powerpoint/2010/main" val="408686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42AE0-347C-B5BE-EDDC-C7595B00F848}"/>
              </a:ext>
            </a:extLst>
          </p:cNvPr>
          <p:cNvSpPr>
            <a:spLocks noGrp="1"/>
          </p:cNvSpPr>
          <p:nvPr>
            <p:ph type="title"/>
          </p:nvPr>
        </p:nvSpPr>
        <p:spPr>
          <a:xfrm>
            <a:off x="838200" y="365125"/>
            <a:ext cx="10515600" cy="795081"/>
          </a:xfrm>
        </p:spPr>
        <p:txBody>
          <a:bodyPr>
            <a:normAutofit fontScale="90000"/>
          </a:bodyPr>
          <a:lstStyle/>
          <a:p>
            <a:r>
              <a:rPr lang="en-IN" b="1" dirty="0"/>
              <a:t>Motional EMF</a:t>
            </a:r>
            <a:r>
              <a:rPr lang="en-IN" dirty="0"/>
              <a:t>:</a:t>
            </a:r>
            <a:br>
              <a:rPr lang="en-IN" dirty="0"/>
            </a:br>
            <a:endParaRPr lang="en-IN" dirty="0"/>
          </a:p>
        </p:txBody>
      </p:sp>
      <p:sp>
        <p:nvSpPr>
          <p:cNvPr id="3" name="Content Placeholder 2">
            <a:extLst>
              <a:ext uri="{FF2B5EF4-FFF2-40B4-BE49-F238E27FC236}">
                <a16:creationId xmlns:a16="http://schemas.microsoft.com/office/drawing/2014/main" id="{A49B5F96-6F2F-90F9-5211-7A29EA223C4C}"/>
              </a:ext>
            </a:extLst>
          </p:cNvPr>
          <p:cNvSpPr>
            <a:spLocks noGrp="1"/>
          </p:cNvSpPr>
          <p:nvPr>
            <p:ph idx="1"/>
          </p:nvPr>
        </p:nvSpPr>
        <p:spPr>
          <a:xfrm>
            <a:off x="838200" y="1268361"/>
            <a:ext cx="10515600" cy="4908602"/>
          </a:xfrm>
        </p:spPr>
        <p:txBody>
          <a:bodyPr/>
          <a:lstStyle/>
          <a:p>
            <a:pPr lvl="1"/>
            <a:r>
              <a:rPr lang="en-IN" sz="3200" dirty="0"/>
              <a:t>This can also be derived by considering the </a:t>
            </a:r>
            <a:r>
              <a:rPr lang="en-IN" sz="3200" b="1" dirty="0"/>
              <a:t>Lorentz force</a:t>
            </a:r>
            <a:r>
              <a:rPr lang="en-IN" sz="3200" dirty="0"/>
              <a:t> on the charges within the conductor. When charges (Q) move with velocity (V) in a magnetic field (B), a force (</a:t>
            </a:r>
            <a:r>
              <a:rPr lang="en-IN" sz="3200" dirty="0" err="1"/>
              <a:t>QvB</a:t>
            </a:r>
            <a:r>
              <a:rPr lang="en-IN" sz="3200" dirty="0"/>
              <a:t>) acts on them.</a:t>
            </a:r>
          </a:p>
          <a:p>
            <a:pPr marL="457200" lvl="1" indent="0">
              <a:buNone/>
            </a:pPr>
            <a:endParaRPr lang="en-IN" sz="3200" dirty="0"/>
          </a:p>
          <a:p>
            <a:pPr lvl="1"/>
            <a:r>
              <a:rPr lang="en-IN" sz="3200" dirty="0"/>
              <a:t> This force does work to move charges from one end of the conductor to the other, and EMF is defined as work done per unit charge (W/Q), leading to E = BVL.</a:t>
            </a:r>
          </a:p>
          <a:p>
            <a:endParaRPr lang="en-IN" dirty="0"/>
          </a:p>
        </p:txBody>
      </p:sp>
    </p:spTree>
    <p:extLst>
      <p:ext uri="{BB962C8B-B14F-4D97-AF65-F5344CB8AC3E}">
        <p14:creationId xmlns:p14="http://schemas.microsoft.com/office/powerpoint/2010/main" val="1386044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536B3-7EAC-0905-1004-219929AF2289}"/>
              </a:ext>
            </a:extLst>
          </p:cNvPr>
          <p:cNvSpPr>
            <a:spLocks noGrp="1"/>
          </p:cNvSpPr>
          <p:nvPr>
            <p:ph type="title"/>
          </p:nvPr>
        </p:nvSpPr>
        <p:spPr/>
        <p:txBody>
          <a:bodyPr>
            <a:normAutofit fontScale="90000"/>
          </a:bodyPr>
          <a:lstStyle/>
          <a:p>
            <a:r>
              <a:rPr lang="en-IN" b="1" dirty="0"/>
              <a:t>Relationship between Changing Magnetic Field and Electric Field</a:t>
            </a:r>
            <a:r>
              <a:rPr lang="en-IN" dirty="0"/>
              <a:t>:</a:t>
            </a:r>
            <a:br>
              <a:rPr lang="en-IN" dirty="0"/>
            </a:br>
            <a:endParaRPr lang="en-IN" dirty="0"/>
          </a:p>
        </p:txBody>
      </p:sp>
      <p:sp>
        <p:nvSpPr>
          <p:cNvPr id="3" name="Content Placeholder 2">
            <a:extLst>
              <a:ext uri="{FF2B5EF4-FFF2-40B4-BE49-F238E27FC236}">
                <a16:creationId xmlns:a16="http://schemas.microsoft.com/office/drawing/2014/main" id="{C7CA35D1-07EE-09D7-DB34-938676492397}"/>
              </a:ext>
            </a:extLst>
          </p:cNvPr>
          <p:cNvSpPr>
            <a:spLocks noGrp="1"/>
          </p:cNvSpPr>
          <p:nvPr>
            <p:ph idx="1"/>
          </p:nvPr>
        </p:nvSpPr>
        <p:spPr/>
        <p:txBody>
          <a:bodyPr/>
          <a:lstStyle/>
          <a:p>
            <a:pPr lvl="1"/>
            <a:r>
              <a:rPr lang="en-IN" sz="3200"/>
              <a:t>A </a:t>
            </a:r>
            <a:r>
              <a:rPr lang="en-IN" sz="3200" dirty="0"/>
              <a:t>stationary conductor in a changing magnetic field will still have an EMF induced. The force on the charges within the conductor, in this case, is due to an electric field. This implies that a </a:t>
            </a:r>
            <a:r>
              <a:rPr lang="en-IN" sz="3200" b="1" dirty="0"/>
              <a:t>changing magnetic field produces an electric field</a:t>
            </a:r>
            <a:r>
              <a:rPr lang="en-IN" sz="3200" dirty="0"/>
              <a:t>.</a:t>
            </a:r>
          </a:p>
          <a:p>
            <a:endParaRPr lang="en-IN" dirty="0"/>
          </a:p>
        </p:txBody>
      </p:sp>
    </p:spTree>
    <p:extLst>
      <p:ext uri="{BB962C8B-B14F-4D97-AF65-F5344CB8AC3E}">
        <p14:creationId xmlns:p14="http://schemas.microsoft.com/office/powerpoint/2010/main" val="4246548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2C1EF8-246B-ABBD-E1EB-F0D1C3301A72}"/>
              </a:ext>
            </a:extLst>
          </p:cNvPr>
          <p:cNvSpPr>
            <a:spLocks noGrp="1"/>
          </p:cNvSpPr>
          <p:nvPr>
            <p:ph idx="1"/>
          </p:nvPr>
        </p:nvSpPr>
        <p:spPr/>
        <p:txBody>
          <a:bodyPr/>
          <a:lstStyle/>
          <a:p>
            <a:r>
              <a:rPr lang="en-US" altLang="en-US" dirty="0">
                <a:solidFill>
                  <a:srgbClr val="1155CC"/>
                </a:solidFill>
                <a:latin typeface="Arial" panose="020B0604020202020204" pitchFamily="34" charset="0"/>
                <a:cs typeface="Arial" panose="020B0604020202020204" pitchFamily="34" charset="0"/>
                <a:hlinkClick r:id="rId2"/>
              </a:rPr>
              <a:t>https://youtu.be/vwIdZjjd8fo?si=n3FplNkcTrhmlvZB</a:t>
            </a:r>
            <a:r>
              <a:rPr lang="en-US" altLang="en-US" dirty="0"/>
              <a:t> </a:t>
            </a:r>
          </a:p>
          <a:p>
            <a:endParaRPr lang="en-US" altLang="en-US" dirty="0">
              <a:latin typeface="Arial" panose="020B0604020202020204" pitchFamily="34" charset="0"/>
            </a:endParaRPr>
          </a:p>
          <a:p>
            <a:endParaRPr lang="en-US" altLang="en-US" dirty="0">
              <a:latin typeface="Arial" panose="020B0604020202020204" pitchFamily="34" charset="0"/>
            </a:endParaRPr>
          </a:p>
          <a:p>
            <a:r>
              <a:rPr lang="en-US" altLang="en-US" dirty="0">
                <a:solidFill>
                  <a:srgbClr val="1155CC"/>
                </a:solidFill>
                <a:latin typeface="Arial" panose="020B0604020202020204" pitchFamily="34" charset="0"/>
                <a:cs typeface="Arial" panose="020B0604020202020204" pitchFamily="34" charset="0"/>
                <a:hlinkClick r:id="rId3"/>
              </a:rPr>
              <a:t>https://youtu.be/Rr3Ug7kvFlg?si=_vwgIZjqBRyG58z0</a:t>
            </a:r>
            <a:r>
              <a:rPr lang="en-US" altLang="en-US" dirty="0"/>
              <a:t> </a:t>
            </a:r>
            <a:endParaRPr lang="en-IN" dirty="0"/>
          </a:p>
        </p:txBody>
      </p:sp>
      <p:sp>
        <p:nvSpPr>
          <p:cNvPr id="4" name="Rectangle 1">
            <a:extLst>
              <a:ext uri="{FF2B5EF4-FFF2-40B4-BE49-F238E27FC236}">
                <a16:creationId xmlns:a16="http://schemas.microsoft.com/office/drawing/2014/main" id="{BD10C09B-503F-85AA-2AAA-77561AE448CF}"/>
              </a:ext>
            </a:extLst>
          </p:cNvPr>
          <p:cNvSpPr>
            <a:spLocks noGrp="1" noChangeArrowheads="1"/>
          </p:cNvSpPr>
          <p:nvPr>
            <p:ph type="title"/>
          </p:nvPr>
        </p:nvSpPr>
        <p:spPr bwMode="auto">
          <a:xfrm>
            <a:off x="838200" y="843240"/>
            <a:ext cx="105156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rPr>
              <a:t>Reference: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374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54B8D-42BC-F02B-5883-018B64E91BF6}"/>
              </a:ext>
            </a:extLst>
          </p:cNvPr>
          <p:cNvSpPr>
            <a:spLocks noGrp="1"/>
          </p:cNvSpPr>
          <p:nvPr>
            <p:ph type="title"/>
          </p:nvPr>
        </p:nvSpPr>
        <p:spPr/>
        <p:txBody>
          <a:bodyPr/>
          <a:lstStyle/>
          <a:p>
            <a:r>
              <a:rPr lang="en-IN" b="1" dirty="0"/>
              <a:t>Electromagnetic Induction:</a:t>
            </a:r>
            <a:endParaRPr lang="en-IN" dirty="0"/>
          </a:p>
        </p:txBody>
      </p:sp>
      <p:sp>
        <p:nvSpPr>
          <p:cNvPr id="3" name="Content Placeholder 2">
            <a:extLst>
              <a:ext uri="{FF2B5EF4-FFF2-40B4-BE49-F238E27FC236}">
                <a16:creationId xmlns:a16="http://schemas.microsoft.com/office/drawing/2014/main" id="{037E9828-4340-8768-BE85-CBB1BE52DB6F}"/>
              </a:ext>
            </a:extLst>
          </p:cNvPr>
          <p:cNvSpPr>
            <a:spLocks noGrp="1"/>
          </p:cNvSpPr>
          <p:nvPr>
            <p:ph idx="1"/>
          </p:nvPr>
        </p:nvSpPr>
        <p:spPr/>
        <p:txBody>
          <a:bodyPr/>
          <a:lstStyle/>
          <a:p>
            <a:r>
              <a:rPr lang="en-IN" sz="3200" b="1" dirty="0"/>
              <a:t>Electromagnetic Induction</a:t>
            </a:r>
            <a:r>
              <a:rPr lang="en-IN" sz="3200" dirty="0"/>
              <a:t>, a phenomenon where a </a:t>
            </a:r>
            <a:r>
              <a:rPr lang="en-IN" sz="3200" dirty="0">
                <a:highlight>
                  <a:srgbClr val="FFFF00"/>
                </a:highlight>
              </a:rPr>
              <a:t>changing magnetic field or moving magnet produces electric current or electromotive force (EMF). </a:t>
            </a:r>
            <a:r>
              <a:rPr lang="en-IN" sz="3200" dirty="0"/>
              <a:t>This concept was established by scientists Faraday and Henry through a series of experiments.</a:t>
            </a:r>
          </a:p>
          <a:p>
            <a:endParaRPr lang="en-IN" dirty="0"/>
          </a:p>
          <a:p>
            <a:endParaRPr lang="en-IN" dirty="0"/>
          </a:p>
        </p:txBody>
      </p:sp>
    </p:spTree>
    <p:extLst>
      <p:ext uri="{BB962C8B-B14F-4D97-AF65-F5344CB8AC3E}">
        <p14:creationId xmlns:p14="http://schemas.microsoft.com/office/powerpoint/2010/main" val="208886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837E-716C-8102-EDF9-43CFEE495F59}"/>
              </a:ext>
            </a:extLst>
          </p:cNvPr>
          <p:cNvSpPr>
            <a:spLocks noGrp="1"/>
          </p:cNvSpPr>
          <p:nvPr>
            <p:ph type="title"/>
          </p:nvPr>
        </p:nvSpPr>
        <p:spPr/>
        <p:txBody>
          <a:bodyPr/>
          <a:lstStyle/>
          <a:p>
            <a:r>
              <a:rPr lang="en-IN" b="1" dirty="0"/>
              <a:t>Background and Relationship between Electricity and Magnetism</a:t>
            </a:r>
            <a:r>
              <a:rPr lang="en-IN" dirty="0"/>
              <a:t>:</a:t>
            </a:r>
          </a:p>
        </p:txBody>
      </p:sp>
      <p:sp>
        <p:nvSpPr>
          <p:cNvPr id="3" name="Content Placeholder 2">
            <a:extLst>
              <a:ext uri="{FF2B5EF4-FFF2-40B4-BE49-F238E27FC236}">
                <a16:creationId xmlns:a16="http://schemas.microsoft.com/office/drawing/2014/main" id="{02537761-C635-4C02-C055-95709EDCBDF7}"/>
              </a:ext>
            </a:extLst>
          </p:cNvPr>
          <p:cNvSpPr>
            <a:spLocks noGrp="1"/>
          </p:cNvSpPr>
          <p:nvPr>
            <p:ph idx="1"/>
          </p:nvPr>
        </p:nvSpPr>
        <p:spPr/>
        <p:txBody>
          <a:bodyPr/>
          <a:lstStyle/>
          <a:p>
            <a:r>
              <a:rPr lang="en-IN" sz="3200" dirty="0"/>
              <a:t>Initially, electricity and magnetism were developed as separate branches of physics. However, experimental observations by Oersted and Faraday demonstrated that they are inseparable and associated with each other. It was previously understood that moving charges, or electric current, produce a magnetic field. Scientists then questioned if the opposite was possible: </a:t>
            </a:r>
            <a:r>
              <a:rPr lang="en-IN" sz="3200" b="1" dirty="0"/>
              <a:t>whether a changing magnetic field or a moving magnet could produce electric current or EMF.</a:t>
            </a:r>
          </a:p>
          <a:p>
            <a:endParaRPr lang="en-IN" dirty="0"/>
          </a:p>
        </p:txBody>
      </p:sp>
    </p:spTree>
    <p:extLst>
      <p:ext uri="{BB962C8B-B14F-4D97-AF65-F5344CB8AC3E}">
        <p14:creationId xmlns:p14="http://schemas.microsoft.com/office/powerpoint/2010/main" val="178316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5198-E1EB-F055-4EC2-C43FDAD6CD71}"/>
              </a:ext>
            </a:extLst>
          </p:cNvPr>
          <p:cNvSpPr>
            <a:spLocks noGrp="1"/>
          </p:cNvSpPr>
          <p:nvPr>
            <p:ph type="title"/>
          </p:nvPr>
        </p:nvSpPr>
        <p:spPr/>
        <p:txBody>
          <a:bodyPr>
            <a:normAutofit fontScale="90000"/>
          </a:bodyPr>
          <a:lstStyle/>
          <a:p>
            <a:br>
              <a:rPr lang="en-IN" b="1" dirty="0"/>
            </a:br>
            <a:br>
              <a:rPr lang="en-IN" b="1" dirty="0"/>
            </a:br>
            <a:br>
              <a:rPr lang="en-IN" b="1" dirty="0"/>
            </a:br>
            <a:r>
              <a:rPr lang="en-IN" b="1" dirty="0"/>
              <a:t>Faraday's Experiments</a:t>
            </a:r>
            <a:r>
              <a:rPr lang="en-IN" dirty="0"/>
              <a:t>: Exp 1: </a:t>
            </a:r>
            <a:r>
              <a:rPr lang="en-IN" b="1" dirty="0"/>
              <a:t>Coil and Bar Magnet</a:t>
            </a:r>
            <a:br>
              <a:rPr lang="en-IN" dirty="0">
                <a:effectLst/>
              </a:rPr>
            </a:br>
            <a:br>
              <a:rPr lang="en-IN" dirty="0"/>
            </a:br>
            <a:br>
              <a:rPr lang="en-IN" dirty="0"/>
            </a:br>
            <a:endParaRPr lang="en-IN" dirty="0"/>
          </a:p>
        </p:txBody>
      </p:sp>
      <p:sp>
        <p:nvSpPr>
          <p:cNvPr id="3" name="Content Placeholder 2">
            <a:extLst>
              <a:ext uri="{FF2B5EF4-FFF2-40B4-BE49-F238E27FC236}">
                <a16:creationId xmlns:a16="http://schemas.microsoft.com/office/drawing/2014/main" id="{B3382F0E-584A-C5D8-CB18-B0DA12B04B93}"/>
              </a:ext>
            </a:extLst>
          </p:cNvPr>
          <p:cNvSpPr>
            <a:spLocks noGrp="1"/>
          </p:cNvSpPr>
          <p:nvPr>
            <p:ph idx="1"/>
          </p:nvPr>
        </p:nvSpPr>
        <p:spPr/>
        <p:txBody>
          <a:bodyPr/>
          <a:lstStyle/>
          <a:p>
            <a:pPr lvl="2"/>
            <a:r>
              <a:rPr lang="en-IN" sz="3200" dirty="0"/>
              <a:t>A coil connected to a galvanometer was placed near a bar magnet.</a:t>
            </a:r>
          </a:p>
          <a:p>
            <a:pPr marL="914400" lvl="2" indent="0">
              <a:buNone/>
            </a:pPr>
            <a:endParaRPr lang="en-IN" sz="3200" dirty="0"/>
          </a:p>
          <a:p>
            <a:pPr lvl="2"/>
            <a:r>
              <a:rPr lang="en-IN" sz="3200" dirty="0"/>
              <a:t>When the magnet was stationary, the galvanometer showed no deflection, indicating no current in the coil.</a:t>
            </a:r>
          </a:p>
          <a:p>
            <a:pPr marL="914400" lvl="2" indent="0">
              <a:buNone/>
            </a:pPr>
            <a:endParaRPr lang="en-IN" sz="3200" dirty="0"/>
          </a:p>
          <a:p>
            <a:pPr lvl="2"/>
            <a:r>
              <a:rPr lang="en-IN" sz="3200" dirty="0"/>
              <a:t>As soon as the magnet was moved towards or away from the coil, the galvanometer deflected, indicating that current was induced in the coil.</a:t>
            </a:r>
          </a:p>
          <a:p>
            <a:endParaRPr lang="en-IN" dirty="0"/>
          </a:p>
        </p:txBody>
      </p:sp>
    </p:spTree>
    <p:extLst>
      <p:ext uri="{BB962C8B-B14F-4D97-AF65-F5344CB8AC3E}">
        <p14:creationId xmlns:p14="http://schemas.microsoft.com/office/powerpoint/2010/main" val="162817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E08D-05FA-117F-B27F-749A6609193A}"/>
              </a:ext>
            </a:extLst>
          </p:cNvPr>
          <p:cNvSpPr>
            <a:spLocks noGrp="1"/>
          </p:cNvSpPr>
          <p:nvPr>
            <p:ph type="title"/>
          </p:nvPr>
        </p:nvSpPr>
        <p:spPr/>
        <p:txBody>
          <a:bodyPr/>
          <a:lstStyle/>
          <a:p>
            <a:r>
              <a:rPr lang="en-IN" dirty="0"/>
              <a:t>Exp 1: </a:t>
            </a:r>
            <a:r>
              <a:rPr lang="en-IN" b="1" dirty="0"/>
              <a:t>Coil and Bar Magnet</a:t>
            </a:r>
            <a:endParaRPr lang="en-IN" dirty="0"/>
          </a:p>
        </p:txBody>
      </p:sp>
      <p:sp>
        <p:nvSpPr>
          <p:cNvPr id="3" name="Content Placeholder 2">
            <a:extLst>
              <a:ext uri="{FF2B5EF4-FFF2-40B4-BE49-F238E27FC236}">
                <a16:creationId xmlns:a16="http://schemas.microsoft.com/office/drawing/2014/main" id="{394E0331-52CC-20A9-FEAA-1CDE75EE5481}"/>
              </a:ext>
            </a:extLst>
          </p:cNvPr>
          <p:cNvSpPr>
            <a:spLocks noGrp="1"/>
          </p:cNvSpPr>
          <p:nvPr>
            <p:ph idx="1"/>
          </p:nvPr>
        </p:nvSpPr>
        <p:spPr/>
        <p:txBody>
          <a:bodyPr>
            <a:normAutofit lnSpcReduction="10000"/>
          </a:bodyPr>
          <a:lstStyle/>
          <a:p>
            <a:pPr lvl="2"/>
            <a:r>
              <a:rPr lang="en-IN" sz="3000" dirty="0"/>
              <a:t>Moving the magnet towards the coil caused deflection in one direction, while moving it away caused deflection in the opposite direction.</a:t>
            </a:r>
          </a:p>
          <a:p>
            <a:pPr marL="914400" lvl="2" indent="0">
              <a:buNone/>
            </a:pPr>
            <a:endParaRPr lang="en-IN" sz="3000" dirty="0"/>
          </a:p>
          <a:p>
            <a:pPr lvl="2"/>
            <a:r>
              <a:rPr lang="en-IN" sz="3000" dirty="0"/>
              <a:t>If the South Pole faced the coil, the same effect was observed, but the deflection was opposite to that observed with the North Pole.</a:t>
            </a:r>
          </a:p>
          <a:p>
            <a:pPr marL="914400" lvl="2" indent="0">
              <a:buNone/>
            </a:pPr>
            <a:endParaRPr lang="en-IN" sz="3000" dirty="0"/>
          </a:p>
          <a:p>
            <a:pPr lvl="2"/>
            <a:r>
              <a:rPr lang="en-IN" sz="3000" b="1" dirty="0"/>
              <a:t>Increasing the speed</a:t>
            </a:r>
            <a:r>
              <a:rPr lang="en-IN" sz="3000" dirty="0"/>
              <a:t> of the moving magnet increased the deflection, implying more current was induced.</a:t>
            </a:r>
          </a:p>
          <a:p>
            <a:endParaRPr lang="en-IN" dirty="0"/>
          </a:p>
        </p:txBody>
      </p:sp>
    </p:spTree>
    <p:extLst>
      <p:ext uri="{BB962C8B-B14F-4D97-AF65-F5344CB8AC3E}">
        <p14:creationId xmlns:p14="http://schemas.microsoft.com/office/powerpoint/2010/main" val="1826035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FA75-23F6-D3AA-896F-27EB31CF1367}"/>
              </a:ext>
            </a:extLst>
          </p:cNvPr>
          <p:cNvSpPr>
            <a:spLocks noGrp="1"/>
          </p:cNvSpPr>
          <p:nvPr>
            <p:ph type="title"/>
          </p:nvPr>
        </p:nvSpPr>
        <p:spPr/>
        <p:txBody>
          <a:bodyPr/>
          <a:lstStyle/>
          <a:p>
            <a:r>
              <a:rPr lang="en-IN" dirty="0"/>
              <a:t>Exp 1: </a:t>
            </a:r>
            <a:r>
              <a:rPr lang="en-IN" b="1" dirty="0"/>
              <a:t>Coil and Bar Magnet</a:t>
            </a:r>
            <a:endParaRPr lang="en-IN" dirty="0"/>
          </a:p>
        </p:txBody>
      </p:sp>
      <p:sp>
        <p:nvSpPr>
          <p:cNvPr id="3" name="Content Placeholder 2">
            <a:extLst>
              <a:ext uri="{FF2B5EF4-FFF2-40B4-BE49-F238E27FC236}">
                <a16:creationId xmlns:a16="http://schemas.microsoft.com/office/drawing/2014/main" id="{52F2A473-89C4-250C-E677-E9386A8A7257}"/>
              </a:ext>
            </a:extLst>
          </p:cNvPr>
          <p:cNvSpPr>
            <a:spLocks noGrp="1"/>
          </p:cNvSpPr>
          <p:nvPr>
            <p:ph idx="1"/>
          </p:nvPr>
        </p:nvSpPr>
        <p:spPr/>
        <p:txBody>
          <a:bodyPr/>
          <a:lstStyle/>
          <a:p>
            <a:pPr lvl="2"/>
            <a:r>
              <a:rPr lang="en-IN" sz="3200" dirty="0"/>
              <a:t>Moving the coil towards or away from a stationary magnet yielded the same results.</a:t>
            </a:r>
          </a:p>
          <a:p>
            <a:pPr marL="914400" lvl="2" indent="0">
              <a:buNone/>
            </a:pPr>
            <a:endParaRPr lang="en-IN" sz="3200" dirty="0"/>
          </a:p>
          <a:p>
            <a:pPr lvl="2"/>
            <a:r>
              <a:rPr lang="en-IN" sz="3200" dirty="0"/>
              <a:t>No deflection occurred if both the magnet and coil were stationary or moving with the same velocity in the same direction.</a:t>
            </a:r>
          </a:p>
          <a:p>
            <a:pPr marL="914400" lvl="2" indent="0">
              <a:buNone/>
            </a:pPr>
            <a:endParaRPr lang="en-IN" sz="3200" dirty="0"/>
          </a:p>
          <a:p>
            <a:pPr lvl="2"/>
            <a:r>
              <a:rPr lang="en-IN" sz="3200" dirty="0"/>
              <a:t>This led to the conclusion that </a:t>
            </a:r>
            <a:r>
              <a:rPr lang="en-IN" sz="3200" b="1" dirty="0"/>
              <a:t>relative motion between the coil and magnet</a:t>
            </a:r>
            <a:r>
              <a:rPr lang="en-IN" sz="3200" dirty="0"/>
              <a:t> is important.</a:t>
            </a:r>
          </a:p>
          <a:p>
            <a:endParaRPr lang="en-IN" dirty="0"/>
          </a:p>
        </p:txBody>
      </p:sp>
    </p:spTree>
    <p:extLst>
      <p:ext uri="{BB962C8B-B14F-4D97-AF65-F5344CB8AC3E}">
        <p14:creationId xmlns:p14="http://schemas.microsoft.com/office/powerpoint/2010/main" val="355800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FEC9F-6CAA-AE90-AA32-588CFB634A00}"/>
              </a:ext>
            </a:extLst>
          </p:cNvPr>
          <p:cNvSpPr>
            <a:spLocks noGrp="1"/>
          </p:cNvSpPr>
          <p:nvPr>
            <p:ph type="title"/>
          </p:nvPr>
        </p:nvSpPr>
        <p:spPr/>
        <p:txBody>
          <a:bodyPr>
            <a:normAutofit fontScale="90000"/>
          </a:bodyPr>
          <a:lstStyle/>
          <a:p>
            <a:br>
              <a:rPr lang="en-IN" dirty="0">
                <a:effectLst/>
              </a:rPr>
            </a:br>
            <a:r>
              <a:rPr lang="en-IN" b="1" dirty="0"/>
              <a:t>Experiment 2 (Two Coils with Relative Motion)</a:t>
            </a:r>
            <a:r>
              <a:rPr lang="en-IN" dirty="0"/>
              <a:t>:</a:t>
            </a:r>
            <a:br>
              <a:rPr lang="en-IN" dirty="0"/>
            </a:br>
            <a:endParaRPr lang="en-IN" dirty="0"/>
          </a:p>
        </p:txBody>
      </p:sp>
      <p:sp>
        <p:nvSpPr>
          <p:cNvPr id="3" name="Content Placeholder 2">
            <a:extLst>
              <a:ext uri="{FF2B5EF4-FFF2-40B4-BE49-F238E27FC236}">
                <a16:creationId xmlns:a16="http://schemas.microsoft.com/office/drawing/2014/main" id="{7F102792-2DA5-4391-8F84-FCF65F483FC1}"/>
              </a:ext>
            </a:extLst>
          </p:cNvPr>
          <p:cNvSpPr>
            <a:spLocks noGrp="1"/>
          </p:cNvSpPr>
          <p:nvPr>
            <p:ph idx="1"/>
          </p:nvPr>
        </p:nvSpPr>
        <p:spPr/>
        <p:txBody>
          <a:bodyPr>
            <a:normAutofit lnSpcReduction="10000"/>
          </a:bodyPr>
          <a:lstStyle/>
          <a:p>
            <a:pPr lvl="2"/>
            <a:r>
              <a:rPr lang="en-IN" sz="3000" dirty="0"/>
              <a:t>Two coils, C1 and C2, were used. C1 was connected to a galvanometer, and C2 was connected to a battery.</a:t>
            </a:r>
          </a:p>
          <a:p>
            <a:pPr marL="914400" lvl="2" indent="0">
              <a:buNone/>
            </a:pPr>
            <a:endParaRPr lang="en-IN" sz="3000" dirty="0"/>
          </a:p>
          <a:p>
            <a:pPr lvl="2"/>
            <a:r>
              <a:rPr lang="en-IN" sz="3000" dirty="0"/>
              <a:t>When a steady current flowed through C2 (making it behave as a magnet), and both coils were stationary, the galvanometer in C1 showed no deflection.</a:t>
            </a:r>
          </a:p>
          <a:p>
            <a:pPr marL="914400" lvl="2" indent="0">
              <a:buNone/>
            </a:pPr>
            <a:endParaRPr lang="en-IN" sz="3000" dirty="0"/>
          </a:p>
          <a:p>
            <a:pPr lvl="2"/>
            <a:r>
              <a:rPr lang="en-IN" sz="3000" dirty="0"/>
              <a:t>When </a:t>
            </a:r>
            <a:r>
              <a:rPr lang="en-IN" sz="3000" b="1" dirty="0"/>
              <a:t>relative motion was established</a:t>
            </a:r>
            <a:r>
              <a:rPr lang="en-IN" sz="3000" dirty="0"/>
              <a:t> between the two coils, the galvanometer in C1 deflected, indicating induced current or EMF.</a:t>
            </a:r>
          </a:p>
          <a:p>
            <a:endParaRPr lang="en-IN" dirty="0"/>
          </a:p>
        </p:txBody>
      </p:sp>
    </p:spTree>
    <p:extLst>
      <p:ext uri="{BB962C8B-B14F-4D97-AF65-F5344CB8AC3E}">
        <p14:creationId xmlns:p14="http://schemas.microsoft.com/office/powerpoint/2010/main" val="158795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86DD0-104A-A7AB-E4DA-DEF438FD2831}"/>
              </a:ext>
            </a:extLst>
          </p:cNvPr>
          <p:cNvSpPr>
            <a:spLocks noGrp="1"/>
          </p:cNvSpPr>
          <p:nvPr>
            <p:ph type="title"/>
          </p:nvPr>
        </p:nvSpPr>
        <p:spPr/>
        <p:txBody>
          <a:bodyPr>
            <a:normAutofit fontScale="90000"/>
          </a:bodyPr>
          <a:lstStyle/>
          <a:p>
            <a:br>
              <a:rPr lang="en-IN" dirty="0">
                <a:effectLst/>
              </a:rPr>
            </a:br>
            <a:r>
              <a:rPr lang="en-IN" b="1" dirty="0"/>
              <a:t>Experiment 3 (Two Coils with Changing Current)</a:t>
            </a:r>
            <a:r>
              <a:rPr lang="en-IN" dirty="0"/>
              <a:t>:</a:t>
            </a:r>
            <a:br>
              <a:rPr lang="en-IN" dirty="0"/>
            </a:br>
            <a:endParaRPr lang="en-IN" dirty="0"/>
          </a:p>
        </p:txBody>
      </p:sp>
      <p:sp>
        <p:nvSpPr>
          <p:cNvPr id="3" name="Content Placeholder 2">
            <a:extLst>
              <a:ext uri="{FF2B5EF4-FFF2-40B4-BE49-F238E27FC236}">
                <a16:creationId xmlns:a16="http://schemas.microsoft.com/office/drawing/2014/main" id="{955D4A6D-4C3C-D28A-88CA-AFC93848834E}"/>
              </a:ext>
            </a:extLst>
          </p:cNvPr>
          <p:cNvSpPr>
            <a:spLocks noGrp="1"/>
          </p:cNvSpPr>
          <p:nvPr>
            <p:ph idx="1"/>
          </p:nvPr>
        </p:nvSpPr>
        <p:spPr/>
        <p:txBody>
          <a:bodyPr/>
          <a:lstStyle/>
          <a:p>
            <a:pPr lvl="2"/>
            <a:r>
              <a:rPr lang="en-IN" sz="3200" dirty="0"/>
              <a:t>Two coils, C1 and C2, were used, with C1 connected to a galvanometer and C2 to a battery and key.</a:t>
            </a:r>
          </a:p>
          <a:p>
            <a:pPr marL="914400" lvl="2" indent="0">
              <a:buNone/>
            </a:pPr>
            <a:endParaRPr lang="en-IN" sz="3200" dirty="0"/>
          </a:p>
          <a:p>
            <a:pPr lvl="2"/>
            <a:r>
              <a:rPr lang="en-IN" sz="3200" dirty="0"/>
              <a:t>When the key was </a:t>
            </a:r>
            <a:r>
              <a:rPr lang="en-IN" sz="3200" b="1" dirty="0"/>
              <a:t>closed</a:t>
            </a:r>
            <a:r>
              <a:rPr lang="en-IN" sz="3200" dirty="0"/>
              <a:t>, the galvanometer momentarily deflected and then became steady.</a:t>
            </a:r>
          </a:p>
          <a:p>
            <a:pPr marL="914400" lvl="2" indent="0">
              <a:buNone/>
            </a:pPr>
            <a:endParaRPr lang="en-IN" sz="3200" dirty="0"/>
          </a:p>
          <a:p>
            <a:pPr lvl="2"/>
            <a:r>
              <a:rPr lang="en-IN" sz="3200" dirty="0"/>
              <a:t>When a steady current flowed through C2, there was no deflection in C1.</a:t>
            </a:r>
          </a:p>
          <a:p>
            <a:endParaRPr lang="en-IN" dirty="0"/>
          </a:p>
        </p:txBody>
      </p:sp>
    </p:spTree>
    <p:extLst>
      <p:ext uri="{BB962C8B-B14F-4D97-AF65-F5344CB8AC3E}">
        <p14:creationId xmlns:p14="http://schemas.microsoft.com/office/powerpoint/2010/main" val="1577562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BC1FA-D36F-3973-E8E8-712EC068D3B9}"/>
              </a:ext>
            </a:extLst>
          </p:cNvPr>
          <p:cNvSpPr>
            <a:spLocks noGrp="1"/>
          </p:cNvSpPr>
          <p:nvPr>
            <p:ph type="title"/>
          </p:nvPr>
        </p:nvSpPr>
        <p:spPr/>
        <p:txBody>
          <a:bodyPr>
            <a:normAutofit fontScale="90000"/>
          </a:bodyPr>
          <a:lstStyle/>
          <a:p>
            <a:r>
              <a:rPr lang="en-IN" b="1" dirty="0"/>
              <a:t>Experiment 3 (Two Coils with Changing Current)</a:t>
            </a:r>
            <a:r>
              <a:rPr lang="en-IN" dirty="0"/>
              <a:t>:</a:t>
            </a:r>
            <a:br>
              <a:rPr lang="en-IN" dirty="0"/>
            </a:br>
            <a:endParaRPr lang="en-IN" dirty="0"/>
          </a:p>
        </p:txBody>
      </p:sp>
      <p:sp>
        <p:nvSpPr>
          <p:cNvPr id="3" name="Content Placeholder 2">
            <a:extLst>
              <a:ext uri="{FF2B5EF4-FFF2-40B4-BE49-F238E27FC236}">
                <a16:creationId xmlns:a16="http://schemas.microsoft.com/office/drawing/2014/main" id="{54C40A49-AC56-BD9F-A988-1726BE9EA4DC}"/>
              </a:ext>
            </a:extLst>
          </p:cNvPr>
          <p:cNvSpPr>
            <a:spLocks noGrp="1"/>
          </p:cNvSpPr>
          <p:nvPr>
            <p:ph idx="1"/>
          </p:nvPr>
        </p:nvSpPr>
        <p:spPr/>
        <p:txBody>
          <a:bodyPr/>
          <a:lstStyle/>
          <a:p>
            <a:pPr lvl="2"/>
            <a:r>
              <a:rPr lang="en-IN" sz="3000" dirty="0"/>
              <a:t>When the key was </a:t>
            </a:r>
            <a:r>
              <a:rPr lang="en-IN" sz="3000" b="1" dirty="0"/>
              <a:t>released</a:t>
            </a:r>
            <a:r>
              <a:rPr lang="en-IN" sz="3000" dirty="0"/>
              <a:t> (opening the circuit), the galvanometer momentarily deflected again, but in the opposite direction to when the key was closed, and then became steady.</a:t>
            </a:r>
          </a:p>
          <a:p>
            <a:pPr marL="914400" lvl="2" indent="0">
              <a:buNone/>
            </a:pPr>
            <a:endParaRPr lang="en-IN" sz="3000" dirty="0"/>
          </a:p>
          <a:p>
            <a:pPr lvl="2"/>
            <a:r>
              <a:rPr lang="en-IN" sz="3000" dirty="0"/>
              <a:t>This experiment led to the crucial conclusion that </a:t>
            </a:r>
            <a:r>
              <a:rPr lang="en-IN" sz="3000" b="1" dirty="0"/>
              <a:t>relative motion is not strictly necessary</a:t>
            </a:r>
            <a:r>
              <a:rPr lang="en-IN" sz="3000" dirty="0"/>
              <a:t> to produce current or EMF. The important factor is the </a:t>
            </a:r>
            <a:r>
              <a:rPr lang="en-IN" sz="3000" b="1" dirty="0"/>
              <a:t>changing magnetic flux</a:t>
            </a:r>
            <a:r>
              <a:rPr lang="en-IN" sz="3000" dirty="0"/>
              <a:t> associated with the coil. In this experiment, the flux through C1 was changed by changing the current in C2.</a:t>
            </a:r>
          </a:p>
          <a:p>
            <a:endParaRPr lang="en-IN" dirty="0"/>
          </a:p>
        </p:txBody>
      </p:sp>
    </p:spTree>
    <p:extLst>
      <p:ext uri="{BB962C8B-B14F-4D97-AF65-F5344CB8AC3E}">
        <p14:creationId xmlns:p14="http://schemas.microsoft.com/office/powerpoint/2010/main" val="1064401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1177</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Ch 6 – Part I </vt:lpstr>
      <vt:lpstr>Electromagnetic Induction:</vt:lpstr>
      <vt:lpstr>Background and Relationship between Electricity and Magnetism:</vt:lpstr>
      <vt:lpstr>   Faraday's Experiments: Exp 1: Coil and Bar Magnet   </vt:lpstr>
      <vt:lpstr>Exp 1: Coil and Bar Magnet</vt:lpstr>
      <vt:lpstr>Exp 1: Coil and Bar Magnet</vt:lpstr>
      <vt:lpstr> Experiment 2 (Two Coils with Relative Motion): </vt:lpstr>
      <vt:lpstr> Experiment 3 (Two Coils with Changing Current): </vt:lpstr>
      <vt:lpstr>Experiment 3 (Two Coils with Changing Current): </vt:lpstr>
      <vt:lpstr>Magnetic Flux (ΦB): </vt:lpstr>
      <vt:lpstr>Magnetic Flux (ΦB):</vt:lpstr>
      <vt:lpstr>Faraday's Law of Electromagnetic Induction: </vt:lpstr>
      <vt:lpstr>Lenz's Law: </vt:lpstr>
      <vt:lpstr>Motional EMF: </vt:lpstr>
      <vt:lpstr>Motional EMF: </vt:lpstr>
      <vt:lpstr>Relationship between Changing Magnetic Field and Electric Field: </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Dev Niranjan Arunkumar</dc:creator>
  <cp:lastModifiedBy>Dev Niranjan Arunkumar</cp:lastModifiedBy>
  <cp:revision>1</cp:revision>
  <dcterms:created xsi:type="dcterms:W3CDTF">2025-08-02T00:40:38Z</dcterms:created>
  <dcterms:modified xsi:type="dcterms:W3CDTF">2025-08-03T14:24:00Z</dcterms:modified>
</cp:coreProperties>
</file>